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58" r:id="rId10"/>
    <p:sldId id="259" r:id="rId11"/>
    <p:sldId id="260" r:id="rId12"/>
    <p:sldId id="261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D841BE-1D62-4D1B-BAE0-CD88774267B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D5978F-484D-4082-B927-681400BAA360}">
      <dgm:prSet phldrT="[Текст]"/>
      <dgm:spPr/>
      <dgm:t>
        <a:bodyPr/>
        <a:lstStyle/>
        <a:p>
          <a:r>
            <a:rPr lang="ru-RU" b="1" dirty="0"/>
            <a:t>Понятие «психология»</a:t>
          </a:r>
        </a:p>
      </dgm:t>
    </dgm:pt>
    <dgm:pt modelId="{CD56CFE0-4F23-4567-906D-275B42FACEB5}" type="parTrans" cxnId="{46163FC6-4C78-453B-8743-0885C3DB40D8}">
      <dgm:prSet/>
      <dgm:spPr/>
      <dgm:t>
        <a:bodyPr/>
        <a:lstStyle/>
        <a:p>
          <a:endParaRPr lang="ru-RU"/>
        </a:p>
      </dgm:t>
    </dgm:pt>
    <dgm:pt modelId="{70982ADD-A5F5-47F2-B693-3D660F44368A}" type="sibTrans" cxnId="{46163FC6-4C78-453B-8743-0885C3DB40D8}">
      <dgm:prSet/>
      <dgm:spPr/>
      <dgm:t>
        <a:bodyPr/>
        <a:lstStyle/>
        <a:p>
          <a:endParaRPr lang="ru-RU"/>
        </a:p>
      </dgm:t>
    </dgm:pt>
    <dgm:pt modelId="{FFEF4850-E01E-4747-A688-0A7749180B50}">
      <dgm:prSet phldrT="[Текст]"/>
      <dgm:spPr/>
      <dgm:t>
        <a:bodyPr/>
        <a:lstStyle/>
        <a:p>
          <a:r>
            <a:rPr lang="ru-RU" b="1" dirty="0"/>
            <a:t>Научный смысл</a:t>
          </a:r>
        </a:p>
        <a:p>
          <a:r>
            <a:rPr lang="ru-RU" dirty="0"/>
            <a:t>Обозначение научной дисциплины</a:t>
          </a:r>
        </a:p>
      </dgm:t>
    </dgm:pt>
    <dgm:pt modelId="{4BFA8C91-CFDE-44F8-B341-7719746BBE3B}" type="parTrans" cxnId="{D502BF20-6234-453A-9C17-0959BC7ACFC2}">
      <dgm:prSet/>
      <dgm:spPr/>
      <dgm:t>
        <a:bodyPr/>
        <a:lstStyle/>
        <a:p>
          <a:endParaRPr lang="ru-RU"/>
        </a:p>
      </dgm:t>
    </dgm:pt>
    <dgm:pt modelId="{64B026D5-ADAA-4493-A702-991C9FBF9012}" type="sibTrans" cxnId="{D502BF20-6234-453A-9C17-0959BC7ACFC2}">
      <dgm:prSet/>
      <dgm:spPr/>
      <dgm:t>
        <a:bodyPr/>
        <a:lstStyle/>
        <a:p>
          <a:endParaRPr lang="ru-RU"/>
        </a:p>
      </dgm:t>
    </dgm:pt>
    <dgm:pt modelId="{1851D02C-E230-48A7-9226-289850F665CC}">
      <dgm:prSet phldrT="[Текст]"/>
      <dgm:spPr/>
      <dgm:t>
        <a:bodyPr/>
        <a:lstStyle/>
        <a:p>
          <a:r>
            <a:rPr lang="ru-RU" b="1" dirty="0"/>
            <a:t>Житейский смысл</a:t>
          </a:r>
        </a:p>
        <a:p>
          <a:r>
            <a:rPr lang="ru-RU" dirty="0"/>
            <a:t>Описание поведения отдельных лиц и групп</a:t>
          </a:r>
        </a:p>
      </dgm:t>
    </dgm:pt>
    <dgm:pt modelId="{2F205884-5DBE-4BBC-8B0F-6DAC24EA2CAF}" type="parTrans" cxnId="{AFBCCA78-2264-4A5F-BFC8-16E4985DEDB3}">
      <dgm:prSet/>
      <dgm:spPr/>
      <dgm:t>
        <a:bodyPr/>
        <a:lstStyle/>
        <a:p>
          <a:endParaRPr lang="ru-RU"/>
        </a:p>
      </dgm:t>
    </dgm:pt>
    <dgm:pt modelId="{497ACB1C-432D-472A-B623-1171793F66CE}" type="sibTrans" cxnId="{AFBCCA78-2264-4A5F-BFC8-16E4985DEDB3}">
      <dgm:prSet/>
      <dgm:spPr/>
      <dgm:t>
        <a:bodyPr/>
        <a:lstStyle/>
        <a:p>
          <a:endParaRPr lang="ru-RU"/>
        </a:p>
      </dgm:t>
    </dgm:pt>
    <dgm:pt modelId="{FDB766C3-3A8D-42AD-9ABE-E386E6389B28}" type="pres">
      <dgm:prSet presAssocID="{01D841BE-1D62-4D1B-BAE0-CD88774267B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6316E1E-85B3-4A53-B5A0-F3205C984395}" type="pres">
      <dgm:prSet presAssocID="{57D5978F-484D-4082-B927-681400BAA360}" presName="hierRoot1" presStyleCnt="0"/>
      <dgm:spPr/>
    </dgm:pt>
    <dgm:pt modelId="{04A2A85F-3376-4B9B-B4A3-7AF74EF162D5}" type="pres">
      <dgm:prSet presAssocID="{57D5978F-484D-4082-B927-681400BAA360}" presName="composite" presStyleCnt="0"/>
      <dgm:spPr/>
    </dgm:pt>
    <dgm:pt modelId="{F1DA4B87-7126-4187-9ACB-A7368C6EE2DF}" type="pres">
      <dgm:prSet presAssocID="{57D5978F-484D-4082-B927-681400BAA360}" presName="background" presStyleLbl="node0" presStyleIdx="0" presStyleCnt="1"/>
      <dgm:spPr/>
    </dgm:pt>
    <dgm:pt modelId="{DC71A0D4-DC8C-46E7-9046-90B5140EC340}" type="pres">
      <dgm:prSet presAssocID="{57D5978F-484D-4082-B927-681400BAA360}" presName="text" presStyleLbl="fgAcc0" presStyleIdx="0" presStyleCnt="1" custLinFactNeighborX="1031" custLinFactNeighborY="-5519">
        <dgm:presLayoutVars>
          <dgm:chPref val="3"/>
        </dgm:presLayoutVars>
      </dgm:prSet>
      <dgm:spPr/>
    </dgm:pt>
    <dgm:pt modelId="{88127BB1-393F-46D2-BD1B-443E3695CE18}" type="pres">
      <dgm:prSet presAssocID="{57D5978F-484D-4082-B927-681400BAA360}" presName="hierChild2" presStyleCnt="0"/>
      <dgm:spPr/>
    </dgm:pt>
    <dgm:pt modelId="{CBD5900A-7BAD-4620-9042-9398BD9B10DE}" type="pres">
      <dgm:prSet presAssocID="{4BFA8C91-CFDE-44F8-B341-7719746BBE3B}" presName="Name10" presStyleLbl="parChTrans1D2" presStyleIdx="0" presStyleCnt="2"/>
      <dgm:spPr/>
    </dgm:pt>
    <dgm:pt modelId="{6EB30CB6-3C04-43E1-8FFB-B5C76FD79FB7}" type="pres">
      <dgm:prSet presAssocID="{FFEF4850-E01E-4747-A688-0A7749180B50}" presName="hierRoot2" presStyleCnt="0"/>
      <dgm:spPr/>
    </dgm:pt>
    <dgm:pt modelId="{BC8440CE-8371-48AC-B285-3F7C5B35E8F0}" type="pres">
      <dgm:prSet presAssocID="{FFEF4850-E01E-4747-A688-0A7749180B50}" presName="composite2" presStyleCnt="0"/>
      <dgm:spPr/>
    </dgm:pt>
    <dgm:pt modelId="{A21A02B3-55FA-4C1E-8BB4-AE063B270CE1}" type="pres">
      <dgm:prSet presAssocID="{FFEF4850-E01E-4747-A688-0A7749180B50}" presName="background2" presStyleLbl="node2" presStyleIdx="0" presStyleCnt="2"/>
      <dgm:spPr/>
    </dgm:pt>
    <dgm:pt modelId="{53C0CEE9-A4D3-4296-8F32-AB2395F73290}" type="pres">
      <dgm:prSet presAssocID="{FFEF4850-E01E-4747-A688-0A7749180B50}" presName="text2" presStyleLbl="fgAcc2" presStyleIdx="0" presStyleCnt="2">
        <dgm:presLayoutVars>
          <dgm:chPref val="3"/>
        </dgm:presLayoutVars>
      </dgm:prSet>
      <dgm:spPr/>
    </dgm:pt>
    <dgm:pt modelId="{32DD442A-E73F-45E0-8F3D-44C6D58A7646}" type="pres">
      <dgm:prSet presAssocID="{FFEF4850-E01E-4747-A688-0A7749180B50}" presName="hierChild3" presStyleCnt="0"/>
      <dgm:spPr/>
    </dgm:pt>
    <dgm:pt modelId="{46D4D0F9-C626-4ED5-80C8-8A7696A59320}" type="pres">
      <dgm:prSet presAssocID="{2F205884-5DBE-4BBC-8B0F-6DAC24EA2CAF}" presName="Name10" presStyleLbl="parChTrans1D2" presStyleIdx="1" presStyleCnt="2"/>
      <dgm:spPr/>
    </dgm:pt>
    <dgm:pt modelId="{172514C1-6CBB-4446-AB44-8C1ED3C11D1C}" type="pres">
      <dgm:prSet presAssocID="{1851D02C-E230-48A7-9226-289850F665CC}" presName="hierRoot2" presStyleCnt="0"/>
      <dgm:spPr/>
    </dgm:pt>
    <dgm:pt modelId="{E5FA5B44-BBEF-42D8-B566-84F194E451CF}" type="pres">
      <dgm:prSet presAssocID="{1851D02C-E230-48A7-9226-289850F665CC}" presName="composite2" presStyleCnt="0"/>
      <dgm:spPr/>
    </dgm:pt>
    <dgm:pt modelId="{2D4A2C18-F975-4A1C-8CD6-312186861166}" type="pres">
      <dgm:prSet presAssocID="{1851D02C-E230-48A7-9226-289850F665CC}" presName="background2" presStyleLbl="node2" presStyleIdx="1" presStyleCnt="2"/>
      <dgm:spPr/>
    </dgm:pt>
    <dgm:pt modelId="{CB2F8FB0-CA61-4987-90DF-4422B9187244}" type="pres">
      <dgm:prSet presAssocID="{1851D02C-E230-48A7-9226-289850F665CC}" presName="text2" presStyleLbl="fgAcc2" presStyleIdx="1" presStyleCnt="2">
        <dgm:presLayoutVars>
          <dgm:chPref val="3"/>
        </dgm:presLayoutVars>
      </dgm:prSet>
      <dgm:spPr/>
    </dgm:pt>
    <dgm:pt modelId="{A36321FF-335F-47E2-8456-28499738664B}" type="pres">
      <dgm:prSet presAssocID="{1851D02C-E230-48A7-9226-289850F665CC}" presName="hierChild3" presStyleCnt="0"/>
      <dgm:spPr/>
    </dgm:pt>
  </dgm:ptLst>
  <dgm:cxnLst>
    <dgm:cxn modelId="{D502BF20-6234-453A-9C17-0959BC7ACFC2}" srcId="{57D5978F-484D-4082-B927-681400BAA360}" destId="{FFEF4850-E01E-4747-A688-0A7749180B50}" srcOrd="0" destOrd="0" parTransId="{4BFA8C91-CFDE-44F8-B341-7719746BBE3B}" sibTransId="{64B026D5-ADAA-4493-A702-991C9FBF9012}"/>
    <dgm:cxn modelId="{AFBCCA78-2264-4A5F-BFC8-16E4985DEDB3}" srcId="{57D5978F-484D-4082-B927-681400BAA360}" destId="{1851D02C-E230-48A7-9226-289850F665CC}" srcOrd="1" destOrd="0" parTransId="{2F205884-5DBE-4BBC-8B0F-6DAC24EA2CAF}" sibTransId="{497ACB1C-432D-472A-B623-1171793F66CE}"/>
    <dgm:cxn modelId="{F25B347A-974B-40BB-BE67-77761CC61DC3}" type="presOf" srcId="{4BFA8C91-CFDE-44F8-B341-7719746BBE3B}" destId="{CBD5900A-7BAD-4620-9042-9398BD9B10DE}" srcOrd="0" destOrd="0" presId="urn:microsoft.com/office/officeart/2005/8/layout/hierarchy1"/>
    <dgm:cxn modelId="{02718A91-6A31-482B-9285-99197B903654}" type="presOf" srcId="{2F205884-5DBE-4BBC-8B0F-6DAC24EA2CAF}" destId="{46D4D0F9-C626-4ED5-80C8-8A7696A59320}" srcOrd="0" destOrd="0" presId="urn:microsoft.com/office/officeart/2005/8/layout/hierarchy1"/>
    <dgm:cxn modelId="{16499395-4694-47DF-8C1B-304A375F91A7}" type="presOf" srcId="{FFEF4850-E01E-4747-A688-0A7749180B50}" destId="{53C0CEE9-A4D3-4296-8F32-AB2395F73290}" srcOrd="0" destOrd="0" presId="urn:microsoft.com/office/officeart/2005/8/layout/hierarchy1"/>
    <dgm:cxn modelId="{4DDA8B9A-6040-4F5D-97C1-D509816179C2}" type="presOf" srcId="{01D841BE-1D62-4D1B-BAE0-CD88774267BD}" destId="{FDB766C3-3A8D-42AD-9ABE-E386E6389B28}" srcOrd="0" destOrd="0" presId="urn:microsoft.com/office/officeart/2005/8/layout/hierarchy1"/>
    <dgm:cxn modelId="{101400C2-8CB0-4E34-B6EB-641772EE8852}" type="presOf" srcId="{1851D02C-E230-48A7-9226-289850F665CC}" destId="{CB2F8FB0-CA61-4987-90DF-4422B9187244}" srcOrd="0" destOrd="0" presId="urn:microsoft.com/office/officeart/2005/8/layout/hierarchy1"/>
    <dgm:cxn modelId="{46163FC6-4C78-453B-8743-0885C3DB40D8}" srcId="{01D841BE-1D62-4D1B-BAE0-CD88774267BD}" destId="{57D5978F-484D-4082-B927-681400BAA360}" srcOrd="0" destOrd="0" parTransId="{CD56CFE0-4F23-4567-906D-275B42FACEB5}" sibTransId="{70982ADD-A5F5-47F2-B693-3D660F44368A}"/>
    <dgm:cxn modelId="{A6EDA2CF-CBD9-463E-9531-731D9114C0AC}" type="presOf" srcId="{57D5978F-484D-4082-B927-681400BAA360}" destId="{DC71A0D4-DC8C-46E7-9046-90B5140EC340}" srcOrd="0" destOrd="0" presId="urn:microsoft.com/office/officeart/2005/8/layout/hierarchy1"/>
    <dgm:cxn modelId="{AB80B4EA-BCD2-4BE1-B5F8-FDB11EA32E5C}" type="presParOf" srcId="{FDB766C3-3A8D-42AD-9ABE-E386E6389B28}" destId="{96316E1E-85B3-4A53-B5A0-F3205C984395}" srcOrd="0" destOrd="0" presId="urn:microsoft.com/office/officeart/2005/8/layout/hierarchy1"/>
    <dgm:cxn modelId="{CDD639FF-FECA-439F-8580-804A40486136}" type="presParOf" srcId="{96316E1E-85B3-4A53-B5A0-F3205C984395}" destId="{04A2A85F-3376-4B9B-B4A3-7AF74EF162D5}" srcOrd="0" destOrd="0" presId="urn:microsoft.com/office/officeart/2005/8/layout/hierarchy1"/>
    <dgm:cxn modelId="{52C1A631-1D46-4254-9123-CAEAFBFD1944}" type="presParOf" srcId="{04A2A85F-3376-4B9B-B4A3-7AF74EF162D5}" destId="{F1DA4B87-7126-4187-9ACB-A7368C6EE2DF}" srcOrd="0" destOrd="0" presId="urn:microsoft.com/office/officeart/2005/8/layout/hierarchy1"/>
    <dgm:cxn modelId="{6B6979C2-CD06-44EB-9BA8-D8EA96D033B2}" type="presParOf" srcId="{04A2A85F-3376-4B9B-B4A3-7AF74EF162D5}" destId="{DC71A0D4-DC8C-46E7-9046-90B5140EC340}" srcOrd="1" destOrd="0" presId="urn:microsoft.com/office/officeart/2005/8/layout/hierarchy1"/>
    <dgm:cxn modelId="{601C9F8E-6693-4766-B65B-E82C596DB676}" type="presParOf" srcId="{96316E1E-85B3-4A53-B5A0-F3205C984395}" destId="{88127BB1-393F-46D2-BD1B-443E3695CE18}" srcOrd="1" destOrd="0" presId="urn:microsoft.com/office/officeart/2005/8/layout/hierarchy1"/>
    <dgm:cxn modelId="{7C4EC02E-7CE6-4484-8C69-1D2DEBC9A297}" type="presParOf" srcId="{88127BB1-393F-46D2-BD1B-443E3695CE18}" destId="{CBD5900A-7BAD-4620-9042-9398BD9B10DE}" srcOrd="0" destOrd="0" presId="urn:microsoft.com/office/officeart/2005/8/layout/hierarchy1"/>
    <dgm:cxn modelId="{2FA945A0-BAC1-41E6-B290-509787A32E10}" type="presParOf" srcId="{88127BB1-393F-46D2-BD1B-443E3695CE18}" destId="{6EB30CB6-3C04-43E1-8FFB-B5C76FD79FB7}" srcOrd="1" destOrd="0" presId="urn:microsoft.com/office/officeart/2005/8/layout/hierarchy1"/>
    <dgm:cxn modelId="{DDE78688-2376-4791-BF0E-14CAE8A1B356}" type="presParOf" srcId="{6EB30CB6-3C04-43E1-8FFB-B5C76FD79FB7}" destId="{BC8440CE-8371-48AC-B285-3F7C5B35E8F0}" srcOrd="0" destOrd="0" presId="urn:microsoft.com/office/officeart/2005/8/layout/hierarchy1"/>
    <dgm:cxn modelId="{26726553-6B0D-4AEF-9887-5305AA791121}" type="presParOf" srcId="{BC8440CE-8371-48AC-B285-3F7C5B35E8F0}" destId="{A21A02B3-55FA-4C1E-8BB4-AE063B270CE1}" srcOrd="0" destOrd="0" presId="urn:microsoft.com/office/officeart/2005/8/layout/hierarchy1"/>
    <dgm:cxn modelId="{14E3EA01-97CD-4428-A2B8-F1B732792A95}" type="presParOf" srcId="{BC8440CE-8371-48AC-B285-3F7C5B35E8F0}" destId="{53C0CEE9-A4D3-4296-8F32-AB2395F73290}" srcOrd="1" destOrd="0" presId="urn:microsoft.com/office/officeart/2005/8/layout/hierarchy1"/>
    <dgm:cxn modelId="{E24F7197-EF49-4F4C-B1F6-7AA3FE711318}" type="presParOf" srcId="{6EB30CB6-3C04-43E1-8FFB-B5C76FD79FB7}" destId="{32DD442A-E73F-45E0-8F3D-44C6D58A7646}" srcOrd="1" destOrd="0" presId="urn:microsoft.com/office/officeart/2005/8/layout/hierarchy1"/>
    <dgm:cxn modelId="{3D829F68-979C-4B44-A67A-0075A00D74CF}" type="presParOf" srcId="{88127BB1-393F-46D2-BD1B-443E3695CE18}" destId="{46D4D0F9-C626-4ED5-80C8-8A7696A59320}" srcOrd="2" destOrd="0" presId="urn:microsoft.com/office/officeart/2005/8/layout/hierarchy1"/>
    <dgm:cxn modelId="{CB2E2698-4E5D-4CE3-9A3D-9D41E1A7E676}" type="presParOf" srcId="{88127BB1-393F-46D2-BD1B-443E3695CE18}" destId="{172514C1-6CBB-4446-AB44-8C1ED3C11D1C}" srcOrd="3" destOrd="0" presId="urn:microsoft.com/office/officeart/2005/8/layout/hierarchy1"/>
    <dgm:cxn modelId="{14BB3B5F-C886-417B-B966-CCC32405E849}" type="presParOf" srcId="{172514C1-6CBB-4446-AB44-8C1ED3C11D1C}" destId="{E5FA5B44-BBEF-42D8-B566-84F194E451CF}" srcOrd="0" destOrd="0" presId="urn:microsoft.com/office/officeart/2005/8/layout/hierarchy1"/>
    <dgm:cxn modelId="{DA665A89-012A-4ACF-8B51-6A9F7C819AAC}" type="presParOf" srcId="{E5FA5B44-BBEF-42D8-B566-84F194E451CF}" destId="{2D4A2C18-F975-4A1C-8CD6-312186861166}" srcOrd="0" destOrd="0" presId="urn:microsoft.com/office/officeart/2005/8/layout/hierarchy1"/>
    <dgm:cxn modelId="{BC4FDFE0-2EC3-4710-8696-093F5178EA6F}" type="presParOf" srcId="{E5FA5B44-BBEF-42D8-B566-84F194E451CF}" destId="{CB2F8FB0-CA61-4987-90DF-4422B9187244}" srcOrd="1" destOrd="0" presId="urn:microsoft.com/office/officeart/2005/8/layout/hierarchy1"/>
    <dgm:cxn modelId="{F40F3841-EF00-4FBA-8562-8A794CBD6031}" type="presParOf" srcId="{172514C1-6CBB-4446-AB44-8C1ED3C11D1C}" destId="{A36321FF-335F-47E2-8456-28499738664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A8D76D-73A0-4BF3-861E-4A543DCF7D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40DB9A-647C-4DBC-BAED-1E7858A0E355}">
      <dgm:prSet phldrT="[Текст]" custT="1"/>
      <dgm:spPr/>
      <dgm:t>
        <a:bodyPr/>
        <a:lstStyle/>
        <a:p>
          <a:r>
            <a:rPr lang="ru-RU" sz="2000" dirty="0"/>
            <a:t>Психические явления</a:t>
          </a:r>
        </a:p>
      </dgm:t>
    </dgm:pt>
    <dgm:pt modelId="{91F007D4-4272-406F-AEC2-DB9B11E978AE}" type="parTrans" cxnId="{DB4F8F44-2C78-4FBB-A3DE-E5F93CCFC781}">
      <dgm:prSet/>
      <dgm:spPr/>
      <dgm:t>
        <a:bodyPr/>
        <a:lstStyle/>
        <a:p>
          <a:endParaRPr lang="ru-RU"/>
        </a:p>
      </dgm:t>
    </dgm:pt>
    <dgm:pt modelId="{B14E8F84-63D7-4036-9DA7-F0A88DD01808}" type="sibTrans" cxnId="{DB4F8F44-2C78-4FBB-A3DE-E5F93CCFC781}">
      <dgm:prSet/>
      <dgm:spPr/>
      <dgm:t>
        <a:bodyPr/>
        <a:lstStyle/>
        <a:p>
          <a:endParaRPr lang="ru-RU"/>
        </a:p>
      </dgm:t>
    </dgm:pt>
    <dgm:pt modelId="{BC757F35-CEC6-41C5-9D02-185B9F6C2737}">
      <dgm:prSet custT="1"/>
      <dgm:spPr/>
      <dgm:t>
        <a:bodyPr/>
        <a:lstStyle/>
        <a:p>
          <a:r>
            <a:rPr lang="ru-RU" sz="1600" b="1" i="1" dirty="0"/>
            <a:t>Психические процессы</a:t>
          </a:r>
        </a:p>
        <a:p>
          <a:r>
            <a:rPr lang="ru-RU" sz="1600" i="1" dirty="0"/>
            <a:t>Познавательные</a:t>
          </a:r>
        </a:p>
        <a:p>
          <a:r>
            <a:rPr lang="ru-RU" sz="1600" i="1" dirty="0"/>
            <a:t>Эмоциональные</a:t>
          </a:r>
        </a:p>
        <a:p>
          <a:r>
            <a:rPr lang="ru-RU" sz="1600" i="1" dirty="0"/>
            <a:t>Волевые</a:t>
          </a:r>
          <a:endParaRPr lang="ru-RU" sz="1600" dirty="0"/>
        </a:p>
      </dgm:t>
    </dgm:pt>
    <dgm:pt modelId="{36E3F715-D7DF-4E30-BBFE-C197571F0453}" type="parTrans" cxnId="{BEEAB985-152D-4C03-8BD7-AE024CCD46B1}">
      <dgm:prSet/>
      <dgm:spPr/>
      <dgm:t>
        <a:bodyPr/>
        <a:lstStyle/>
        <a:p>
          <a:endParaRPr lang="ru-RU"/>
        </a:p>
      </dgm:t>
    </dgm:pt>
    <dgm:pt modelId="{E9D9A218-E04A-40C1-9F3C-74A8C37ECB3B}" type="sibTrans" cxnId="{BEEAB985-152D-4C03-8BD7-AE024CCD46B1}">
      <dgm:prSet/>
      <dgm:spPr/>
      <dgm:t>
        <a:bodyPr/>
        <a:lstStyle/>
        <a:p>
          <a:endParaRPr lang="ru-RU"/>
        </a:p>
      </dgm:t>
    </dgm:pt>
    <dgm:pt modelId="{36FCC24C-4DBD-497D-96B2-0190DEA32C64}">
      <dgm:prSet custT="1"/>
      <dgm:spPr/>
      <dgm:t>
        <a:bodyPr/>
        <a:lstStyle/>
        <a:p>
          <a:r>
            <a:rPr lang="ru-RU" sz="1600" b="1" i="1" dirty="0"/>
            <a:t>Психические состояния</a:t>
          </a:r>
        </a:p>
        <a:p>
          <a:r>
            <a:rPr lang="ru-RU" sz="1600" b="0" i="1" dirty="0"/>
            <a:t>Угнетенность</a:t>
          </a:r>
        </a:p>
        <a:p>
          <a:r>
            <a:rPr lang="ru-RU" sz="1600" b="0" i="1" dirty="0"/>
            <a:t>Страх</a:t>
          </a:r>
        </a:p>
        <a:p>
          <a:r>
            <a:rPr lang="ru-RU" sz="1600" b="0" i="1" dirty="0"/>
            <a:t>Бодрость </a:t>
          </a:r>
          <a:endParaRPr lang="ru-RU" sz="1600" b="0" dirty="0"/>
        </a:p>
      </dgm:t>
    </dgm:pt>
    <dgm:pt modelId="{43913370-CB43-413E-8B1E-1D0E641D9CE7}" type="parTrans" cxnId="{0214E55F-A03D-4180-9D4D-3E7BF7FF9D8B}">
      <dgm:prSet/>
      <dgm:spPr/>
      <dgm:t>
        <a:bodyPr/>
        <a:lstStyle/>
        <a:p>
          <a:endParaRPr lang="ru-RU"/>
        </a:p>
      </dgm:t>
    </dgm:pt>
    <dgm:pt modelId="{E66CF834-83E3-4738-B2C2-00CC89F27D22}" type="sibTrans" cxnId="{0214E55F-A03D-4180-9D4D-3E7BF7FF9D8B}">
      <dgm:prSet/>
      <dgm:spPr/>
      <dgm:t>
        <a:bodyPr/>
        <a:lstStyle/>
        <a:p>
          <a:endParaRPr lang="ru-RU"/>
        </a:p>
      </dgm:t>
    </dgm:pt>
    <dgm:pt modelId="{161125E6-DEFD-4F76-86F1-5C7E5187DE1F}">
      <dgm:prSet custT="1"/>
      <dgm:spPr/>
      <dgm:t>
        <a:bodyPr/>
        <a:lstStyle/>
        <a:p>
          <a:r>
            <a:rPr lang="ru-RU" sz="1600" b="1" i="1" dirty="0"/>
            <a:t>Психические  свойства личности</a:t>
          </a:r>
        </a:p>
        <a:p>
          <a:r>
            <a:rPr lang="ru-RU" sz="1600" b="0" i="1" dirty="0"/>
            <a:t>Направленность</a:t>
          </a:r>
        </a:p>
        <a:p>
          <a:r>
            <a:rPr lang="ru-RU" sz="1600" b="0" i="1" dirty="0"/>
            <a:t>Темперамент</a:t>
          </a:r>
        </a:p>
        <a:p>
          <a:r>
            <a:rPr lang="ru-RU" sz="1600" b="0" i="1" dirty="0"/>
            <a:t>Способности</a:t>
          </a:r>
        </a:p>
        <a:p>
          <a:r>
            <a:rPr lang="ru-RU" sz="1600" b="0" i="1" dirty="0"/>
            <a:t>Характер</a:t>
          </a:r>
          <a:endParaRPr lang="ru-RU" sz="1600" b="0" dirty="0"/>
        </a:p>
      </dgm:t>
    </dgm:pt>
    <dgm:pt modelId="{CDAE42B5-9CFC-4C90-A9D7-4379FB50E805}" type="parTrans" cxnId="{64FD27E9-C198-4944-948F-60A4A991476F}">
      <dgm:prSet/>
      <dgm:spPr/>
      <dgm:t>
        <a:bodyPr/>
        <a:lstStyle/>
        <a:p>
          <a:endParaRPr lang="ru-RU"/>
        </a:p>
      </dgm:t>
    </dgm:pt>
    <dgm:pt modelId="{4C945715-6FFC-4CF0-85F1-2753AE5A7B62}" type="sibTrans" cxnId="{64FD27E9-C198-4944-948F-60A4A991476F}">
      <dgm:prSet/>
      <dgm:spPr/>
      <dgm:t>
        <a:bodyPr/>
        <a:lstStyle/>
        <a:p>
          <a:endParaRPr lang="ru-RU"/>
        </a:p>
      </dgm:t>
    </dgm:pt>
    <dgm:pt modelId="{A082A858-4330-4233-836C-CDEB61055173}" type="pres">
      <dgm:prSet presAssocID="{4DA8D76D-73A0-4BF3-861E-4A543DCF7D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E3AF26D-7FFD-48D2-9701-750FE379F56E}" type="pres">
      <dgm:prSet presAssocID="{3240DB9A-647C-4DBC-BAED-1E7858A0E355}" presName="hierRoot1" presStyleCnt="0"/>
      <dgm:spPr/>
    </dgm:pt>
    <dgm:pt modelId="{774981AC-8933-4759-B52C-089CDF084063}" type="pres">
      <dgm:prSet presAssocID="{3240DB9A-647C-4DBC-BAED-1E7858A0E355}" presName="composite" presStyleCnt="0"/>
      <dgm:spPr/>
    </dgm:pt>
    <dgm:pt modelId="{32453AB2-6F1F-4134-B782-8A5BDE64255C}" type="pres">
      <dgm:prSet presAssocID="{3240DB9A-647C-4DBC-BAED-1E7858A0E355}" presName="background" presStyleLbl="node0" presStyleIdx="0" presStyleCnt="1"/>
      <dgm:spPr/>
    </dgm:pt>
    <dgm:pt modelId="{1DD6B85B-E5C4-45F4-946F-D452340B307E}" type="pres">
      <dgm:prSet presAssocID="{3240DB9A-647C-4DBC-BAED-1E7858A0E355}" presName="text" presStyleLbl="fgAcc0" presStyleIdx="0" presStyleCnt="1" custLinFactNeighborX="-488" custLinFactNeighborY="-2379">
        <dgm:presLayoutVars>
          <dgm:chPref val="3"/>
        </dgm:presLayoutVars>
      </dgm:prSet>
      <dgm:spPr/>
    </dgm:pt>
    <dgm:pt modelId="{91257B32-5BE6-4CC0-81E7-884333BE9128}" type="pres">
      <dgm:prSet presAssocID="{3240DB9A-647C-4DBC-BAED-1E7858A0E355}" presName="hierChild2" presStyleCnt="0"/>
      <dgm:spPr/>
    </dgm:pt>
    <dgm:pt modelId="{CDD3C6FC-D376-4612-B887-41F0675E3780}" type="pres">
      <dgm:prSet presAssocID="{36E3F715-D7DF-4E30-BBFE-C197571F0453}" presName="Name10" presStyleLbl="parChTrans1D2" presStyleIdx="0" presStyleCnt="3"/>
      <dgm:spPr/>
    </dgm:pt>
    <dgm:pt modelId="{EEB55F3B-8948-4354-91AE-C3A4CFE25F55}" type="pres">
      <dgm:prSet presAssocID="{BC757F35-CEC6-41C5-9D02-185B9F6C2737}" presName="hierRoot2" presStyleCnt="0"/>
      <dgm:spPr/>
    </dgm:pt>
    <dgm:pt modelId="{0C64A32C-12E3-4800-8108-E491F5FA294F}" type="pres">
      <dgm:prSet presAssocID="{BC757F35-CEC6-41C5-9D02-185B9F6C2737}" presName="composite2" presStyleCnt="0"/>
      <dgm:spPr/>
    </dgm:pt>
    <dgm:pt modelId="{13B7D780-A6CD-4B63-9466-7B8CA3BAC9C4}" type="pres">
      <dgm:prSet presAssocID="{BC757F35-CEC6-41C5-9D02-185B9F6C2737}" presName="background2" presStyleLbl="node2" presStyleIdx="0" presStyleCnt="3"/>
      <dgm:spPr/>
    </dgm:pt>
    <dgm:pt modelId="{92427DDA-F43D-4232-BD5C-B6DFA6F3AE7B}" type="pres">
      <dgm:prSet presAssocID="{BC757F35-CEC6-41C5-9D02-185B9F6C2737}" presName="text2" presStyleLbl="fgAcc2" presStyleIdx="0" presStyleCnt="3" custScaleY="189195" custLinFactNeighborX="4518" custLinFactNeighborY="-917">
        <dgm:presLayoutVars>
          <dgm:chPref val="3"/>
        </dgm:presLayoutVars>
      </dgm:prSet>
      <dgm:spPr/>
    </dgm:pt>
    <dgm:pt modelId="{BFEA74BF-8B6F-4121-9170-4BA04E8B8752}" type="pres">
      <dgm:prSet presAssocID="{BC757F35-CEC6-41C5-9D02-185B9F6C2737}" presName="hierChild3" presStyleCnt="0"/>
      <dgm:spPr/>
    </dgm:pt>
    <dgm:pt modelId="{67581F6E-AAAA-4BEC-A7AE-F72F4DD30D1F}" type="pres">
      <dgm:prSet presAssocID="{43913370-CB43-413E-8B1E-1D0E641D9CE7}" presName="Name10" presStyleLbl="parChTrans1D2" presStyleIdx="1" presStyleCnt="3"/>
      <dgm:spPr/>
    </dgm:pt>
    <dgm:pt modelId="{C27181DB-AF38-493E-B47D-A2171F84A54A}" type="pres">
      <dgm:prSet presAssocID="{36FCC24C-4DBD-497D-96B2-0190DEA32C64}" presName="hierRoot2" presStyleCnt="0"/>
      <dgm:spPr/>
    </dgm:pt>
    <dgm:pt modelId="{E350D0D8-8F72-4BC1-BBEB-67F8E5EB3699}" type="pres">
      <dgm:prSet presAssocID="{36FCC24C-4DBD-497D-96B2-0190DEA32C64}" presName="composite2" presStyleCnt="0"/>
      <dgm:spPr/>
    </dgm:pt>
    <dgm:pt modelId="{B47D1DB5-9F5A-4D95-BFD0-3491A101A70D}" type="pres">
      <dgm:prSet presAssocID="{36FCC24C-4DBD-497D-96B2-0190DEA32C64}" presName="background2" presStyleLbl="node2" presStyleIdx="1" presStyleCnt="3"/>
      <dgm:spPr/>
    </dgm:pt>
    <dgm:pt modelId="{FD4C619B-D900-4BC3-89DB-9F4E151C6624}" type="pres">
      <dgm:prSet presAssocID="{36FCC24C-4DBD-497D-96B2-0190DEA32C64}" presName="text2" presStyleLbl="fgAcc2" presStyleIdx="1" presStyleCnt="3" custScaleY="145231">
        <dgm:presLayoutVars>
          <dgm:chPref val="3"/>
        </dgm:presLayoutVars>
      </dgm:prSet>
      <dgm:spPr/>
    </dgm:pt>
    <dgm:pt modelId="{5AEE62E4-FC42-4ED6-A41D-0DD6BE10BB0B}" type="pres">
      <dgm:prSet presAssocID="{36FCC24C-4DBD-497D-96B2-0190DEA32C64}" presName="hierChild3" presStyleCnt="0"/>
      <dgm:spPr/>
    </dgm:pt>
    <dgm:pt modelId="{E162B56A-6C1D-44C2-86A7-400E50FA3DE7}" type="pres">
      <dgm:prSet presAssocID="{CDAE42B5-9CFC-4C90-A9D7-4379FB50E805}" presName="Name10" presStyleLbl="parChTrans1D2" presStyleIdx="2" presStyleCnt="3"/>
      <dgm:spPr/>
    </dgm:pt>
    <dgm:pt modelId="{D3738E5C-19AC-47F0-8EA8-991E2BDE0054}" type="pres">
      <dgm:prSet presAssocID="{161125E6-DEFD-4F76-86F1-5C7E5187DE1F}" presName="hierRoot2" presStyleCnt="0"/>
      <dgm:spPr/>
    </dgm:pt>
    <dgm:pt modelId="{DDC24D42-77A6-408F-9C37-71D6D99BED08}" type="pres">
      <dgm:prSet presAssocID="{161125E6-DEFD-4F76-86F1-5C7E5187DE1F}" presName="composite2" presStyleCnt="0"/>
      <dgm:spPr/>
    </dgm:pt>
    <dgm:pt modelId="{1549D6A4-6671-424F-9A00-55C8ADDF58CA}" type="pres">
      <dgm:prSet presAssocID="{161125E6-DEFD-4F76-86F1-5C7E5187DE1F}" presName="background2" presStyleLbl="node2" presStyleIdx="2" presStyleCnt="3"/>
      <dgm:spPr/>
    </dgm:pt>
    <dgm:pt modelId="{7BAD2DDD-6F92-40D9-B2E9-B6F80783EA8A}" type="pres">
      <dgm:prSet presAssocID="{161125E6-DEFD-4F76-86F1-5C7E5187DE1F}" presName="text2" presStyleLbl="fgAcc2" presStyleIdx="2" presStyleCnt="3" custScaleY="197507">
        <dgm:presLayoutVars>
          <dgm:chPref val="3"/>
        </dgm:presLayoutVars>
      </dgm:prSet>
      <dgm:spPr/>
    </dgm:pt>
    <dgm:pt modelId="{92C599CE-C1D9-4B02-8050-F372F64BF448}" type="pres">
      <dgm:prSet presAssocID="{161125E6-DEFD-4F76-86F1-5C7E5187DE1F}" presName="hierChild3" presStyleCnt="0"/>
      <dgm:spPr/>
    </dgm:pt>
  </dgm:ptLst>
  <dgm:cxnLst>
    <dgm:cxn modelId="{0060DA1C-368F-4E3F-B209-6262130BAD1A}" type="presOf" srcId="{3240DB9A-647C-4DBC-BAED-1E7858A0E355}" destId="{1DD6B85B-E5C4-45F4-946F-D452340B307E}" srcOrd="0" destOrd="0" presId="urn:microsoft.com/office/officeart/2005/8/layout/hierarchy1"/>
    <dgm:cxn modelId="{244F143C-B569-483F-8412-FCF6C7F16FC9}" type="presOf" srcId="{4DA8D76D-73A0-4BF3-861E-4A543DCF7D10}" destId="{A082A858-4330-4233-836C-CDEB61055173}" srcOrd="0" destOrd="0" presId="urn:microsoft.com/office/officeart/2005/8/layout/hierarchy1"/>
    <dgm:cxn modelId="{0214E55F-A03D-4180-9D4D-3E7BF7FF9D8B}" srcId="{3240DB9A-647C-4DBC-BAED-1E7858A0E355}" destId="{36FCC24C-4DBD-497D-96B2-0190DEA32C64}" srcOrd="1" destOrd="0" parTransId="{43913370-CB43-413E-8B1E-1D0E641D9CE7}" sibTransId="{E66CF834-83E3-4738-B2C2-00CC89F27D22}"/>
    <dgm:cxn modelId="{DB4F8F44-2C78-4FBB-A3DE-E5F93CCFC781}" srcId="{4DA8D76D-73A0-4BF3-861E-4A543DCF7D10}" destId="{3240DB9A-647C-4DBC-BAED-1E7858A0E355}" srcOrd="0" destOrd="0" parTransId="{91F007D4-4272-406F-AEC2-DB9B11E978AE}" sibTransId="{B14E8F84-63D7-4036-9DA7-F0A88DD01808}"/>
    <dgm:cxn modelId="{BEEAB985-152D-4C03-8BD7-AE024CCD46B1}" srcId="{3240DB9A-647C-4DBC-BAED-1E7858A0E355}" destId="{BC757F35-CEC6-41C5-9D02-185B9F6C2737}" srcOrd="0" destOrd="0" parTransId="{36E3F715-D7DF-4E30-BBFE-C197571F0453}" sibTransId="{E9D9A218-E04A-40C1-9F3C-74A8C37ECB3B}"/>
    <dgm:cxn modelId="{253B3294-BAC2-4AE2-BCE1-1B5FB61EA8C9}" type="presOf" srcId="{BC757F35-CEC6-41C5-9D02-185B9F6C2737}" destId="{92427DDA-F43D-4232-BD5C-B6DFA6F3AE7B}" srcOrd="0" destOrd="0" presId="urn:microsoft.com/office/officeart/2005/8/layout/hierarchy1"/>
    <dgm:cxn modelId="{52B8F794-035C-411D-8D8E-D077A8AEB6F8}" type="presOf" srcId="{161125E6-DEFD-4F76-86F1-5C7E5187DE1F}" destId="{7BAD2DDD-6F92-40D9-B2E9-B6F80783EA8A}" srcOrd="0" destOrd="0" presId="urn:microsoft.com/office/officeart/2005/8/layout/hierarchy1"/>
    <dgm:cxn modelId="{C19A82B1-4FA3-42F3-81A5-D67A9EACC78D}" type="presOf" srcId="{43913370-CB43-413E-8B1E-1D0E641D9CE7}" destId="{67581F6E-AAAA-4BEC-A7AE-F72F4DD30D1F}" srcOrd="0" destOrd="0" presId="urn:microsoft.com/office/officeart/2005/8/layout/hierarchy1"/>
    <dgm:cxn modelId="{CA5326BE-53D5-450A-970A-8A9223B04CB3}" type="presOf" srcId="{CDAE42B5-9CFC-4C90-A9D7-4379FB50E805}" destId="{E162B56A-6C1D-44C2-86A7-400E50FA3DE7}" srcOrd="0" destOrd="0" presId="urn:microsoft.com/office/officeart/2005/8/layout/hierarchy1"/>
    <dgm:cxn modelId="{A760A5E0-9684-4E24-89F1-3BF4718DF2DD}" type="presOf" srcId="{36FCC24C-4DBD-497D-96B2-0190DEA32C64}" destId="{FD4C619B-D900-4BC3-89DB-9F4E151C6624}" srcOrd="0" destOrd="0" presId="urn:microsoft.com/office/officeart/2005/8/layout/hierarchy1"/>
    <dgm:cxn modelId="{64FD27E9-C198-4944-948F-60A4A991476F}" srcId="{3240DB9A-647C-4DBC-BAED-1E7858A0E355}" destId="{161125E6-DEFD-4F76-86F1-5C7E5187DE1F}" srcOrd="2" destOrd="0" parTransId="{CDAE42B5-9CFC-4C90-A9D7-4379FB50E805}" sibTransId="{4C945715-6FFC-4CF0-85F1-2753AE5A7B62}"/>
    <dgm:cxn modelId="{1B7FFFED-8FA1-440F-BB3D-378AEF944385}" type="presOf" srcId="{36E3F715-D7DF-4E30-BBFE-C197571F0453}" destId="{CDD3C6FC-D376-4612-B887-41F0675E3780}" srcOrd="0" destOrd="0" presId="urn:microsoft.com/office/officeart/2005/8/layout/hierarchy1"/>
    <dgm:cxn modelId="{D2278758-477F-4A7E-AA61-B2D0AC74E46D}" type="presParOf" srcId="{A082A858-4330-4233-836C-CDEB61055173}" destId="{CE3AF26D-7FFD-48D2-9701-750FE379F56E}" srcOrd="0" destOrd="0" presId="urn:microsoft.com/office/officeart/2005/8/layout/hierarchy1"/>
    <dgm:cxn modelId="{536810C4-4A4F-49EA-BA4A-8ABE70B5A1B6}" type="presParOf" srcId="{CE3AF26D-7FFD-48D2-9701-750FE379F56E}" destId="{774981AC-8933-4759-B52C-089CDF084063}" srcOrd="0" destOrd="0" presId="urn:microsoft.com/office/officeart/2005/8/layout/hierarchy1"/>
    <dgm:cxn modelId="{AE96333D-573E-438C-96A5-A31839ED88E2}" type="presParOf" srcId="{774981AC-8933-4759-B52C-089CDF084063}" destId="{32453AB2-6F1F-4134-B782-8A5BDE64255C}" srcOrd="0" destOrd="0" presId="urn:microsoft.com/office/officeart/2005/8/layout/hierarchy1"/>
    <dgm:cxn modelId="{3206FA00-7050-4297-9D50-9D99F6026AC5}" type="presParOf" srcId="{774981AC-8933-4759-B52C-089CDF084063}" destId="{1DD6B85B-E5C4-45F4-946F-D452340B307E}" srcOrd="1" destOrd="0" presId="urn:microsoft.com/office/officeart/2005/8/layout/hierarchy1"/>
    <dgm:cxn modelId="{6B41A5C8-19D6-46E2-BF07-AABC410B0A93}" type="presParOf" srcId="{CE3AF26D-7FFD-48D2-9701-750FE379F56E}" destId="{91257B32-5BE6-4CC0-81E7-884333BE9128}" srcOrd="1" destOrd="0" presId="urn:microsoft.com/office/officeart/2005/8/layout/hierarchy1"/>
    <dgm:cxn modelId="{810F0102-002F-4F41-8761-258BE24965E0}" type="presParOf" srcId="{91257B32-5BE6-4CC0-81E7-884333BE9128}" destId="{CDD3C6FC-D376-4612-B887-41F0675E3780}" srcOrd="0" destOrd="0" presId="urn:microsoft.com/office/officeart/2005/8/layout/hierarchy1"/>
    <dgm:cxn modelId="{1E1C912B-53A9-42EB-AB2B-79718C56F831}" type="presParOf" srcId="{91257B32-5BE6-4CC0-81E7-884333BE9128}" destId="{EEB55F3B-8948-4354-91AE-C3A4CFE25F55}" srcOrd="1" destOrd="0" presId="urn:microsoft.com/office/officeart/2005/8/layout/hierarchy1"/>
    <dgm:cxn modelId="{1D43D080-EA3E-4982-8710-35C742BFB150}" type="presParOf" srcId="{EEB55F3B-8948-4354-91AE-C3A4CFE25F55}" destId="{0C64A32C-12E3-4800-8108-E491F5FA294F}" srcOrd="0" destOrd="0" presId="urn:microsoft.com/office/officeart/2005/8/layout/hierarchy1"/>
    <dgm:cxn modelId="{B96DDE32-A586-4490-BBF0-5495306847A3}" type="presParOf" srcId="{0C64A32C-12E3-4800-8108-E491F5FA294F}" destId="{13B7D780-A6CD-4B63-9466-7B8CA3BAC9C4}" srcOrd="0" destOrd="0" presId="urn:microsoft.com/office/officeart/2005/8/layout/hierarchy1"/>
    <dgm:cxn modelId="{3F4A7AB6-4790-4396-B851-CF3338479592}" type="presParOf" srcId="{0C64A32C-12E3-4800-8108-E491F5FA294F}" destId="{92427DDA-F43D-4232-BD5C-B6DFA6F3AE7B}" srcOrd="1" destOrd="0" presId="urn:microsoft.com/office/officeart/2005/8/layout/hierarchy1"/>
    <dgm:cxn modelId="{61CB52D9-62FC-4B10-BD7A-9616B0BF7D6B}" type="presParOf" srcId="{EEB55F3B-8948-4354-91AE-C3A4CFE25F55}" destId="{BFEA74BF-8B6F-4121-9170-4BA04E8B8752}" srcOrd="1" destOrd="0" presId="urn:microsoft.com/office/officeart/2005/8/layout/hierarchy1"/>
    <dgm:cxn modelId="{F5BA8EEC-82F0-4DAF-98F1-214697021ED1}" type="presParOf" srcId="{91257B32-5BE6-4CC0-81E7-884333BE9128}" destId="{67581F6E-AAAA-4BEC-A7AE-F72F4DD30D1F}" srcOrd="2" destOrd="0" presId="urn:microsoft.com/office/officeart/2005/8/layout/hierarchy1"/>
    <dgm:cxn modelId="{0E45ABB4-57C6-4840-8C64-6BCE849E79EF}" type="presParOf" srcId="{91257B32-5BE6-4CC0-81E7-884333BE9128}" destId="{C27181DB-AF38-493E-B47D-A2171F84A54A}" srcOrd="3" destOrd="0" presId="urn:microsoft.com/office/officeart/2005/8/layout/hierarchy1"/>
    <dgm:cxn modelId="{BDC58265-60E8-4F54-857D-8F8FF829CE47}" type="presParOf" srcId="{C27181DB-AF38-493E-B47D-A2171F84A54A}" destId="{E350D0D8-8F72-4BC1-BBEB-67F8E5EB3699}" srcOrd="0" destOrd="0" presId="urn:microsoft.com/office/officeart/2005/8/layout/hierarchy1"/>
    <dgm:cxn modelId="{71968CEE-9005-46A1-BF82-B52B6D1F7EC7}" type="presParOf" srcId="{E350D0D8-8F72-4BC1-BBEB-67F8E5EB3699}" destId="{B47D1DB5-9F5A-4D95-BFD0-3491A101A70D}" srcOrd="0" destOrd="0" presId="urn:microsoft.com/office/officeart/2005/8/layout/hierarchy1"/>
    <dgm:cxn modelId="{8565F2FE-AE87-4F16-88F8-2694D52FC045}" type="presParOf" srcId="{E350D0D8-8F72-4BC1-BBEB-67F8E5EB3699}" destId="{FD4C619B-D900-4BC3-89DB-9F4E151C6624}" srcOrd="1" destOrd="0" presId="urn:microsoft.com/office/officeart/2005/8/layout/hierarchy1"/>
    <dgm:cxn modelId="{B5539ED4-3CD1-4BE9-B40F-4796A4231691}" type="presParOf" srcId="{C27181DB-AF38-493E-B47D-A2171F84A54A}" destId="{5AEE62E4-FC42-4ED6-A41D-0DD6BE10BB0B}" srcOrd="1" destOrd="0" presId="urn:microsoft.com/office/officeart/2005/8/layout/hierarchy1"/>
    <dgm:cxn modelId="{58B04770-FB81-4B36-8321-D590420DB0AA}" type="presParOf" srcId="{91257B32-5BE6-4CC0-81E7-884333BE9128}" destId="{E162B56A-6C1D-44C2-86A7-400E50FA3DE7}" srcOrd="4" destOrd="0" presId="urn:microsoft.com/office/officeart/2005/8/layout/hierarchy1"/>
    <dgm:cxn modelId="{E4655BA9-1EF1-45C6-B269-1E848C9FE6E9}" type="presParOf" srcId="{91257B32-5BE6-4CC0-81E7-884333BE9128}" destId="{D3738E5C-19AC-47F0-8EA8-991E2BDE0054}" srcOrd="5" destOrd="0" presId="urn:microsoft.com/office/officeart/2005/8/layout/hierarchy1"/>
    <dgm:cxn modelId="{71038109-63D5-4297-8726-FED5DCF21B45}" type="presParOf" srcId="{D3738E5C-19AC-47F0-8EA8-991E2BDE0054}" destId="{DDC24D42-77A6-408F-9C37-71D6D99BED08}" srcOrd="0" destOrd="0" presId="urn:microsoft.com/office/officeart/2005/8/layout/hierarchy1"/>
    <dgm:cxn modelId="{55EE96FC-7F1D-49D4-913D-1BC7159B0284}" type="presParOf" srcId="{DDC24D42-77A6-408F-9C37-71D6D99BED08}" destId="{1549D6A4-6671-424F-9A00-55C8ADDF58CA}" srcOrd="0" destOrd="0" presId="urn:microsoft.com/office/officeart/2005/8/layout/hierarchy1"/>
    <dgm:cxn modelId="{F964CC33-8CD1-4E30-8650-05CEF7733377}" type="presParOf" srcId="{DDC24D42-77A6-408F-9C37-71D6D99BED08}" destId="{7BAD2DDD-6F92-40D9-B2E9-B6F80783EA8A}" srcOrd="1" destOrd="0" presId="urn:microsoft.com/office/officeart/2005/8/layout/hierarchy1"/>
    <dgm:cxn modelId="{47F942E5-1577-44E2-9EAE-3ECE6623E287}" type="presParOf" srcId="{D3738E5C-19AC-47F0-8EA8-991E2BDE0054}" destId="{92C599CE-C1D9-4B02-8050-F372F64BF4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A8D76D-73A0-4BF3-861E-4A543DCF7D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40DB9A-647C-4DBC-BAED-1E7858A0E355}">
      <dgm:prSet phldrT="[Текст]" custT="1"/>
      <dgm:spPr/>
      <dgm:t>
        <a:bodyPr/>
        <a:lstStyle/>
        <a:p>
          <a:r>
            <a:rPr lang="ru-RU" sz="2000" dirty="0"/>
            <a:t>Групповые психические явления</a:t>
          </a:r>
        </a:p>
      </dgm:t>
    </dgm:pt>
    <dgm:pt modelId="{91F007D4-4272-406F-AEC2-DB9B11E978AE}" type="parTrans" cxnId="{DB4F8F44-2C78-4FBB-A3DE-E5F93CCFC781}">
      <dgm:prSet/>
      <dgm:spPr/>
      <dgm:t>
        <a:bodyPr/>
        <a:lstStyle/>
        <a:p>
          <a:endParaRPr lang="ru-RU"/>
        </a:p>
      </dgm:t>
    </dgm:pt>
    <dgm:pt modelId="{B14E8F84-63D7-4036-9DA7-F0A88DD01808}" type="sibTrans" cxnId="{DB4F8F44-2C78-4FBB-A3DE-E5F93CCFC781}">
      <dgm:prSet/>
      <dgm:spPr/>
      <dgm:t>
        <a:bodyPr/>
        <a:lstStyle/>
        <a:p>
          <a:endParaRPr lang="ru-RU"/>
        </a:p>
      </dgm:t>
    </dgm:pt>
    <dgm:pt modelId="{BC757F35-CEC6-41C5-9D02-185B9F6C2737}">
      <dgm:prSet custT="1"/>
      <dgm:spPr/>
      <dgm:t>
        <a:bodyPr/>
        <a:lstStyle/>
        <a:p>
          <a:r>
            <a:rPr lang="ru-RU" sz="1600" b="1" i="1" dirty="0"/>
            <a:t>Психические процессы</a:t>
          </a:r>
        </a:p>
      </dgm:t>
    </dgm:pt>
    <dgm:pt modelId="{36E3F715-D7DF-4E30-BBFE-C197571F0453}" type="parTrans" cxnId="{BEEAB985-152D-4C03-8BD7-AE024CCD46B1}">
      <dgm:prSet/>
      <dgm:spPr/>
      <dgm:t>
        <a:bodyPr/>
        <a:lstStyle/>
        <a:p>
          <a:endParaRPr lang="ru-RU"/>
        </a:p>
      </dgm:t>
    </dgm:pt>
    <dgm:pt modelId="{E9D9A218-E04A-40C1-9F3C-74A8C37ECB3B}" type="sibTrans" cxnId="{BEEAB985-152D-4C03-8BD7-AE024CCD46B1}">
      <dgm:prSet/>
      <dgm:spPr/>
      <dgm:t>
        <a:bodyPr/>
        <a:lstStyle/>
        <a:p>
          <a:endParaRPr lang="ru-RU"/>
        </a:p>
      </dgm:t>
    </dgm:pt>
    <dgm:pt modelId="{36FCC24C-4DBD-497D-96B2-0190DEA32C64}">
      <dgm:prSet custT="1"/>
      <dgm:spPr/>
      <dgm:t>
        <a:bodyPr/>
        <a:lstStyle/>
        <a:p>
          <a:r>
            <a:rPr lang="ru-RU" sz="1600" b="1" i="1" dirty="0"/>
            <a:t>Психические состояния</a:t>
          </a:r>
        </a:p>
      </dgm:t>
    </dgm:pt>
    <dgm:pt modelId="{43913370-CB43-413E-8B1E-1D0E641D9CE7}" type="parTrans" cxnId="{0214E55F-A03D-4180-9D4D-3E7BF7FF9D8B}">
      <dgm:prSet/>
      <dgm:spPr/>
      <dgm:t>
        <a:bodyPr/>
        <a:lstStyle/>
        <a:p>
          <a:endParaRPr lang="ru-RU"/>
        </a:p>
      </dgm:t>
    </dgm:pt>
    <dgm:pt modelId="{E66CF834-83E3-4738-B2C2-00CC89F27D22}" type="sibTrans" cxnId="{0214E55F-A03D-4180-9D4D-3E7BF7FF9D8B}">
      <dgm:prSet/>
      <dgm:spPr/>
      <dgm:t>
        <a:bodyPr/>
        <a:lstStyle/>
        <a:p>
          <a:endParaRPr lang="ru-RU"/>
        </a:p>
      </dgm:t>
    </dgm:pt>
    <dgm:pt modelId="{161125E6-DEFD-4F76-86F1-5C7E5187DE1F}">
      <dgm:prSet custT="1"/>
      <dgm:spPr/>
      <dgm:t>
        <a:bodyPr/>
        <a:lstStyle/>
        <a:p>
          <a:r>
            <a:rPr lang="ru-RU" sz="1600" b="1" i="1" dirty="0"/>
            <a:t>Психические  свойства</a:t>
          </a:r>
          <a:endParaRPr lang="ru-RU" sz="1600" b="0" dirty="0"/>
        </a:p>
      </dgm:t>
    </dgm:pt>
    <dgm:pt modelId="{CDAE42B5-9CFC-4C90-A9D7-4379FB50E805}" type="parTrans" cxnId="{64FD27E9-C198-4944-948F-60A4A991476F}">
      <dgm:prSet/>
      <dgm:spPr/>
      <dgm:t>
        <a:bodyPr/>
        <a:lstStyle/>
        <a:p>
          <a:endParaRPr lang="ru-RU"/>
        </a:p>
      </dgm:t>
    </dgm:pt>
    <dgm:pt modelId="{4C945715-6FFC-4CF0-85F1-2753AE5A7B62}" type="sibTrans" cxnId="{64FD27E9-C198-4944-948F-60A4A991476F}">
      <dgm:prSet/>
      <dgm:spPr/>
      <dgm:t>
        <a:bodyPr/>
        <a:lstStyle/>
        <a:p>
          <a:endParaRPr lang="ru-RU"/>
        </a:p>
      </dgm:t>
    </dgm:pt>
    <dgm:pt modelId="{A082A858-4330-4233-836C-CDEB61055173}" type="pres">
      <dgm:prSet presAssocID="{4DA8D76D-73A0-4BF3-861E-4A543DCF7D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E3AF26D-7FFD-48D2-9701-750FE379F56E}" type="pres">
      <dgm:prSet presAssocID="{3240DB9A-647C-4DBC-BAED-1E7858A0E355}" presName="hierRoot1" presStyleCnt="0"/>
      <dgm:spPr/>
    </dgm:pt>
    <dgm:pt modelId="{774981AC-8933-4759-B52C-089CDF084063}" type="pres">
      <dgm:prSet presAssocID="{3240DB9A-647C-4DBC-BAED-1E7858A0E355}" presName="composite" presStyleCnt="0"/>
      <dgm:spPr/>
    </dgm:pt>
    <dgm:pt modelId="{32453AB2-6F1F-4134-B782-8A5BDE64255C}" type="pres">
      <dgm:prSet presAssocID="{3240DB9A-647C-4DBC-BAED-1E7858A0E355}" presName="background" presStyleLbl="node0" presStyleIdx="0" presStyleCnt="1"/>
      <dgm:spPr/>
    </dgm:pt>
    <dgm:pt modelId="{1DD6B85B-E5C4-45F4-946F-D452340B307E}" type="pres">
      <dgm:prSet presAssocID="{3240DB9A-647C-4DBC-BAED-1E7858A0E355}" presName="text" presStyleLbl="fgAcc0" presStyleIdx="0" presStyleCnt="1" custLinFactNeighborX="-488" custLinFactNeighborY="-2379">
        <dgm:presLayoutVars>
          <dgm:chPref val="3"/>
        </dgm:presLayoutVars>
      </dgm:prSet>
      <dgm:spPr/>
    </dgm:pt>
    <dgm:pt modelId="{91257B32-5BE6-4CC0-81E7-884333BE9128}" type="pres">
      <dgm:prSet presAssocID="{3240DB9A-647C-4DBC-BAED-1E7858A0E355}" presName="hierChild2" presStyleCnt="0"/>
      <dgm:spPr/>
    </dgm:pt>
    <dgm:pt modelId="{CDD3C6FC-D376-4612-B887-41F0675E3780}" type="pres">
      <dgm:prSet presAssocID="{36E3F715-D7DF-4E30-BBFE-C197571F0453}" presName="Name10" presStyleLbl="parChTrans1D2" presStyleIdx="0" presStyleCnt="3"/>
      <dgm:spPr/>
    </dgm:pt>
    <dgm:pt modelId="{EEB55F3B-8948-4354-91AE-C3A4CFE25F55}" type="pres">
      <dgm:prSet presAssocID="{BC757F35-CEC6-41C5-9D02-185B9F6C2737}" presName="hierRoot2" presStyleCnt="0"/>
      <dgm:spPr/>
    </dgm:pt>
    <dgm:pt modelId="{0C64A32C-12E3-4800-8108-E491F5FA294F}" type="pres">
      <dgm:prSet presAssocID="{BC757F35-CEC6-41C5-9D02-185B9F6C2737}" presName="composite2" presStyleCnt="0"/>
      <dgm:spPr/>
    </dgm:pt>
    <dgm:pt modelId="{13B7D780-A6CD-4B63-9466-7B8CA3BAC9C4}" type="pres">
      <dgm:prSet presAssocID="{BC757F35-CEC6-41C5-9D02-185B9F6C2737}" presName="background2" presStyleLbl="node2" presStyleIdx="0" presStyleCnt="3"/>
      <dgm:spPr/>
    </dgm:pt>
    <dgm:pt modelId="{92427DDA-F43D-4232-BD5C-B6DFA6F3AE7B}" type="pres">
      <dgm:prSet presAssocID="{BC757F35-CEC6-41C5-9D02-185B9F6C2737}" presName="text2" presStyleLbl="fgAcc2" presStyleIdx="0" presStyleCnt="3" custScaleY="138843" custLinFactNeighborX="4518" custLinFactNeighborY="-917">
        <dgm:presLayoutVars>
          <dgm:chPref val="3"/>
        </dgm:presLayoutVars>
      </dgm:prSet>
      <dgm:spPr/>
    </dgm:pt>
    <dgm:pt modelId="{BFEA74BF-8B6F-4121-9170-4BA04E8B8752}" type="pres">
      <dgm:prSet presAssocID="{BC757F35-CEC6-41C5-9D02-185B9F6C2737}" presName="hierChild3" presStyleCnt="0"/>
      <dgm:spPr/>
    </dgm:pt>
    <dgm:pt modelId="{67581F6E-AAAA-4BEC-A7AE-F72F4DD30D1F}" type="pres">
      <dgm:prSet presAssocID="{43913370-CB43-413E-8B1E-1D0E641D9CE7}" presName="Name10" presStyleLbl="parChTrans1D2" presStyleIdx="1" presStyleCnt="3"/>
      <dgm:spPr/>
    </dgm:pt>
    <dgm:pt modelId="{C27181DB-AF38-493E-B47D-A2171F84A54A}" type="pres">
      <dgm:prSet presAssocID="{36FCC24C-4DBD-497D-96B2-0190DEA32C64}" presName="hierRoot2" presStyleCnt="0"/>
      <dgm:spPr/>
    </dgm:pt>
    <dgm:pt modelId="{E350D0D8-8F72-4BC1-BBEB-67F8E5EB3699}" type="pres">
      <dgm:prSet presAssocID="{36FCC24C-4DBD-497D-96B2-0190DEA32C64}" presName="composite2" presStyleCnt="0"/>
      <dgm:spPr/>
    </dgm:pt>
    <dgm:pt modelId="{B47D1DB5-9F5A-4D95-BFD0-3491A101A70D}" type="pres">
      <dgm:prSet presAssocID="{36FCC24C-4DBD-497D-96B2-0190DEA32C64}" presName="background2" presStyleLbl="node2" presStyleIdx="1" presStyleCnt="3"/>
      <dgm:spPr/>
    </dgm:pt>
    <dgm:pt modelId="{FD4C619B-D900-4BC3-89DB-9F4E151C6624}" type="pres">
      <dgm:prSet presAssocID="{36FCC24C-4DBD-497D-96B2-0190DEA32C64}" presName="text2" presStyleLbl="fgAcc2" presStyleIdx="1" presStyleCnt="3" custScaleY="145231">
        <dgm:presLayoutVars>
          <dgm:chPref val="3"/>
        </dgm:presLayoutVars>
      </dgm:prSet>
      <dgm:spPr/>
    </dgm:pt>
    <dgm:pt modelId="{5AEE62E4-FC42-4ED6-A41D-0DD6BE10BB0B}" type="pres">
      <dgm:prSet presAssocID="{36FCC24C-4DBD-497D-96B2-0190DEA32C64}" presName="hierChild3" presStyleCnt="0"/>
      <dgm:spPr/>
    </dgm:pt>
    <dgm:pt modelId="{E162B56A-6C1D-44C2-86A7-400E50FA3DE7}" type="pres">
      <dgm:prSet presAssocID="{CDAE42B5-9CFC-4C90-A9D7-4379FB50E805}" presName="Name10" presStyleLbl="parChTrans1D2" presStyleIdx="2" presStyleCnt="3"/>
      <dgm:spPr/>
    </dgm:pt>
    <dgm:pt modelId="{D3738E5C-19AC-47F0-8EA8-991E2BDE0054}" type="pres">
      <dgm:prSet presAssocID="{161125E6-DEFD-4F76-86F1-5C7E5187DE1F}" presName="hierRoot2" presStyleCnt="0"/>
      <dgm:spPr/>
    </dgm:pt>
    <dgm:pt modelId="{DDC24D42-77A6-408F-9C37-71D6D99BED08}" type="pres">
      <dgm:prSet presAssocID="{161125E6-DEFD-4F76-86F1-5C7E5187DE1F}" presName="composite2" presStyleCnt="0"/>
      <dgm:spPr/>
    </dgm:pt>
    <dgm:pt modelId="{1549D6A4-6671-424F-9A00-55C8ADDF58CA}" type="pres">
      <dgm:prSet presAssocID="{161125E6-DEFD-4F76-86F1-5C7E5187DE1F}" presName="background2" presStyleLbl="node2" presStyleIdx="2" presStyleCnt="3"/>
      <dgm:spPr/>
    </dgm:pt>
    <dgm:pt modelId="{7BAD2DDD-6F92-40D9-B2E9-B6F80783EA8A}" type="pres">
      <dgm:prSet presAssocID="{161125E6-DEFD-4F76-86F1-5C7E5187DE1F}" presName="text2" presStyleLbl="fgAcc2" presStyleIdx="2" presStyleCnt="3" custScaleY="135202" custLinFactNeighborX="8731" custLinFactNeighborY="-2673">
        <dgm:presLayoutVars>
          <dgm:chPref val="3"/>
        </dgm:presLayoutVars>
      </dgm:prSet>
      <dgm:spPr/>
    </dgm:pt>
    <dgm:pt modelId="{92C599CE-C1D9-4B02-8050-F372F64BF448}" type="pres">
      <dgm:prSet presAssocID="{161125E6-DEFD-4F76-86F1-5C7E5187DE1F}" presName="hierChild3" presStyleCnt="0"/>
      <dgm:spPr/>
    </dgm:pt>
  </dgm:ptLst>
  <dgm:cxnLst>
    <dgm:cxn modelId="{BF85F305-0C04-421D-9170-8BBEB8F7D33A}" type="presOf" srcId="{43913370-CB43-413E-8B1E-1D0E641D9CE7}" destId="{67581F6E-AAAA-4BEC-A7AE-F72F4DD30D1F}" srcOrd="0" destOrd="0" presId="urn:microsoft.com/office/officeart/2005/8/layout/hierarchy1"/>
    <dgm:cxn modelId="{B659C40D-77D3-4C56-ABBF-76946B3A3DBF}" type="presOf" srcId="{3240DB9A-647C-4DBC-BAED-1E7858A0E355}" destId="{1DD6B85B-E5C4-45F4-946F-D452340B307E}" srcOrd="0" destOrd="0" presId="urn:microsoft.com/office/officeart/2005/8/layout/hierarchy1"/>
    <dgm:cxn modelId="{AA878B1B-D6E7-4D77-AD80-366E26C609AD}" type="presOf" srcId="{CDAE42B5-9CFC-4C90-A9D7-4379FB50E805}" destId="{E162B56A-6C1D-44C2-86A7-400E50FA3DE7}" srcOrd="0" destOrd="0" presId="urn:microsoft.com/office/officeart/2005/8/layout/hierarchy1"/>
    <dgm:cxn modelId="{0EC26123-4583-4594-BD7E-9776134F6492}" type="presOf" srcId="{BC757F35-CEC6-41C5-9D02-185B9F6C2737}" destId="{92427DDA-F43D-4232-BD5C-B6DFA6F3AE7B}" srcOrd="0" destOrd="0" presId="urn:microsoft.com/office/officeart/2005/8/layout/hierarchy1"/>
    <dgm:cxn modelId="{99F7E22F-D3C7-44B1-9E66-1753B7BD3350}" type="presOf" srcId="{36E3F715-D7DF-4E30-BBFE-C197571F0453}" destId="{CDD3C6FC-D376-4612-B887-41F0675E3780}" srcOrd="0" destOrd="0" presId="urn:microsoft.com/office/officeart/2005/8/layout/hierarchy1"/>
    <dgm:cxn modelId="{0214E55F-A03D-4180-9D4D-3E7BF7FF9D8B}" srcId="{3240DB9A-647C-4DBC-BAED-1E7858A0E355}" destId="{36FCC24C-4DBD-497D-96B2-0190DEA32C64}" srcOrd="1" destOrd="0" parTransId="{43913370-CB43-413E-8B1E-1D0E641D9CE7}" sibTransId="{E66CF834-83E3-4738-B2C2-00CC89F27D22}"/>
    <dgm:cxn modelId="{DB4F8F44-2C78-4FBB-A3DE-E5F93CCFC781}" srcId="{4DA8D76D-73A0-4BF3-861E-4A543DCF7D10}" destId="{3240DB9A-647C-4DBC-BAED-1E7858A0E355}" srcOrd="0" destOrd="0" parTransId="{91F007D4-4272-406F-AEC2-DB9B11E978AE}" sibTransId="{B14E8F84-63D7-4036-9DA7-F0A88DD01808}"/>
    <dgm:cxn modelId="{150E7B6B-143A-4552-B508-25DB9960BB09}" type="presOf" srcId="{4DA8D76D-73A0-4BF3-861E-4A543DCF7D10}" destId="{A082A858-4330-4233-836C-CDEB61055173}" srcOrd="0" destOrd="0" presId="urn:microsoft.com/office/officeart/2005/8/layout/hierarchy1"/>
    <dgm:cxn modelId="{BEEAB985-152D-4C03-8BD7-AE024CCD46B1}" srcId="{3240DB9A-647C-4DBC-BAED-1E7858A0E355}" destId="{BC757F35-CEC6-41C5-9D02-185B9F6C2737}" srcOrd="0" destOrd="0" parTransId="{36E3F715-D7DF-4E30-BBFE-C197571F0453}" sibTransId="{E9D9A218-E04A-40C1-9F3C-74A8C37ECB3B}"/>
    <dgm:cxn modelId="{08794F98-61A6-4339-B27E-9FB139ED9533}" type="presOf" srcId="{36FCC24C-4DBD-497D-96B2-0190DEA32C64}" destId="{FD4C619B-D900-4BC3-89DB-9F4E151C6624}" srcOrd="0" destOrd="0" presId="urn:microsoft.com/office/officeart/2005/8/layout/hierarchy1"/>
    <dgm:cxn modelId="{8B35C7D2-DBB2-45C0-968A-612AEED4A6AA}" type="presOf" srcId="{161125E6-DEFD-4F76-86F1-5C7E5187DE1F}" destId="{7BAD2DDD-6F92-40D9-B2E9-B6F80783EA8A}" srcOrd="0" destOrd="0" presId="urn:microsoft.com/office/officeart/2005/8/layout/hierarchy1"/>
    <dgm:cxn modelId="{64FD27E9-C198-4944-948F-60A4A991476F}" srcId="{3240DB9A-647C-4DBC-BAED-1E7858A0E355}" destId="{161125E6-DEFD-4F76-86F1-5C7E5187DE1F}" srcOrd="2" destOrd="0" parTransId="{CDAE42B5-9CFC-4C90-A9D7-4379FB50E805}" sibTransId="{4C945715-6FFC-4CF0-85F1-2753AE5A7B62}"/>
    <dgm:cxn modelId="{423BA16C-6A6A-4501-A829-5160B7ABEAA8}" type="presParOf" srcId="{A082A858-4330-4233-836C-CDEB61055173}" destId="{CE3AF26D-7FFD-48D2-9701-750FE379F56E}" srcOrd="0" destOrd="0" presId="urn:microsoft.com/office/officeart/2005/8/layout/hierarchy1"/>
    <dgm:cxn modelId="{03CC4DA5-524A-4FF1-8121-8788F5465252}" type="presParOf" srcId="{CE3AF26D-7FFD-48D2-9701-750FE379F56E}" destId="{774981AC-8933-4759-B52C-089CDF084063}" srcOrd="0" destOrd="0" presId="urn:microsoft.com/office/officeart/2005/8/layout/hierarchy1"/>
    <dgm:cxn modelId="{D0C63AA9-43D2-4278-8E94-8F989FAB00C7}" type="presParOf" srcId="{774981AC-8933-4759-B52C-089CDF084063}" destId="{32453AB2-6F1F-4134-B782-8A5BDE64255C}" srcOrd="0" destOrd="0" presId="urn:microsoft.com/office/officeart/2005/8/layout/hierarchy1"/>
    <dgm:cxn modelId="{55C2BBC7-287F-4E8A-9F9C-4C907A2683D8}" type="presParOf" srcId="{774981AC-8933-4759-B52C-089CDF084063}" destId="{1DD6B85B-E5C4-45F4-946F-D452340B307E}" srcOrd="1" destOrd="0" presId="urn:microsoft.com/office/officeart/2005/8/layout/hierarchy1"/>
    <dgm:cxn modelId="{777F5493-9FA0-442D-9A7F-4EA1CEFEC75A}" type="presParOf" srcId="{CE3AF26D-7FFD-48D2-9701-750FE379F56E}" destId="{91257B32-5BE6-4CC0-81E7-884333BE9128}" srcOrd="1" destOrd="0" presId="urn:microsoft.com/office/officeart/2005/8/layout/hierarchy1"/>
    <dgm:cxn modelId="{ECCBF009-C31A-4462-98AA-E036559B7ECB}" type="presParOf" srcId="{91257B32-5BE6-4CC0-81E7-884333BE9128}" destId="{CDD3C6FC-D376-4612-B887-41F0675E3780}" srcOrd="0" destOrd="0" presId="urn:microsoft.com/office/officeart/2005/8/layout/hierarchy1"/>
    <dgm:cxn modelId="{98F7E454-E8A2-49C5-AF35-E346BFE51B44}" type="presParOf" srcId="{91257B32-5BE6-4CC0-81E7-884333BE9128}" destId="{EEB55F3B-8948-4354-91AE-C3A4CFE25F55}" srcOrd="1" destOrd="0" presId="urn:microsoft.com/office/officeart/2005/8/layout/hierarchy1"/>
    <dgm:cxn modelId="{CF872536-7946-4190-BB8A-A5CE9AB1C990}" type="presParOf" srcId="{EEB55F3B-8948-4354-91AE-C3A4CFE25F55}" destId="{0C64A32C-12E3-4800-8108-E491F5FA294F}" srcOrd="0" destOrd="0" presId="urn:microsoft.com/office/officeart/2005/8/layout/hierarchy1"/>
    <dgm:cxn modelId="{FB020145-D61C-4233-BEF9-FBF473AA9128}" type="presParOf" srcId="{0C64A32C-12E3-4800-8108-E491F5FA294F}" destId="{13B7D780-A6CD-4B63-9466-7B8CA3BAC9C4}" srcOrd="0" destOrd="0" presId="urn:microsoft.com/office/officeart/2005/8/layout/hierarchy1"/>
    <dgm:cxn modelId="{8879FAF8-925D-420B-941B-E462DD683F46}" type="presParOf" srcId="{0C64A32C-12E3-4800-8108-E491F5FA294F}" destId="{92427DDA-F43D-4232-BD5C-B6DFA6F3AE7B}" srcOrd="1" destOrd="0" presId="urn:microsoft.com/office/officeart/2005/8/layout/hierarchy1"/>
    <dgm:cxn modelId="{F1F8E2F0-3A39-4E17-8388-701AA950AC2F}" type="presParOf" srcId="{EEB55F3B-8948-4354-91AE-C3A4CFE25F55}" destId="{BFEA74BF-8B6F-4121-9170-4BA04E8B8752}" srcOrd="1" destOrd="0" presId="urn:microsoft.com/office/officeart/2005/8/layout/hierarchy1"/>
    <dgm:cxn modelId="{CB5CC45A-EC6E-4B97-83A4-588E131E0724}" type="presParOf" srcId="{91257B32-5BE6-4CC0-81E7-884333BE9128}" destId="{67581F6E-AAAA-4BEC-A7AE-F72F4DD30D1F}" srcOrd="2" destOrd="0" presId="urn:microsoft.com/office/officeart/2005/8/layout/hierarchy1"/>
    <dgm:cxn modelId="{E435633D-1CF3-4BDA-9FE2-B197BCB63765}" type="presParOf" srcId="{91257B32-5BE6-4CC0-81E7-884333BE9128}" destId="{C27181DB-AF38-493E-B47D-A2171F84A54A}" srcOrd="3" destOrd="0" presId="urn:microsoft.com/office/officeart/2005/8/layout/hierarchy1"/>
    <dgm:cxn modelId="{D08FD672-D745-4C08-8E27-174D91F7993A}" type="presParOf" srcId="{C27181DB-AF38-493E-B47D-A2171F84A54A}" destId="{E350D0D8-8F72-4BC1-BBEB-67F8E5EB3699}" srcOrd="0" destOrd="0" presId="urn:microsoft.com/office/officeart/2005/8/layout/hierarchy1"/>
    <dgm:cxn modelId="{22829B0D-68A6-483D-80C6-4DFEE4FC9A5B}" type="presParOf" srcId="{E350D0D8-8F72-4BC1-BBEB-67F8E5EB3699}" destId="{B47D1DB5-9F5A-4D95-BFD0-3491A101A70D}" srcOrd="0" destOrd="0" presId="urn:microsoft.com/office/officeart/2005/8/layout/hierarchy1"/>
    <dgm:cxn modelId="{1FF17A71-6F4F-47CA-9CC0-B2A48B1B016E}" type="presParOf" srcId="{E350D0D8-8F72-4BC1-BBEB-67F8E5EB3699}" destId="{FD4C619B-D900-4BC3-89DB-9F4E151C6624}" srcOrd="1" destOrd="0" presId="urn:microsoft.com/office/officeart/2005/8/layout/hierarchy1"/>
    <dgm:cxn modelId="{23490643-D4FD-41FE-8F8E-0B1F1264C436}" type="presParOf" srcId="{C27181DB-AF38-493E-B47D-A2171F84A54A}" destId="{5AEE62E4-FC42-4ED6-A41D-0DD6BE10BB0B}" srcOrd="1" destOrd="0" presId="urn:microsoft.com/office/officeart/2005/8/layout/hierarchy1"/>
    <dgm:cxn modelId="{0B0B16B4-D8DB-4F64-A1CC-5ADBD15C5CE3}" type="presParOf" srcId="{91257B32-5BE6-4CC0-81E7-884333BE9128}" destId="{E162B56A-6C1D-44C2-86A7-400E50FA3DE7}" srcOrd="4" destOrd="0" presId="urn:microsoft.com/office/officeart/2005/8/layout/hierarchy1"/>
    <dgm:cxn modelId="{12D979E2-D807-4F9B-B5AB-29B1D7661777}" type="presParOf" srcId="{91257B32-5BE6-4CC0-81E7-884333BE9128}" destId="{D3738E5C-19AC-47F0-8EA8-991E2BDE0054}" srcOrd="5" destOrd="0" presId="urn:microsoft.com/office/officeart/2005/8/layout/hierarchy1"/>
    <dgm:cxn modelId="{1F77FA33-D233-42BC-A4E0-77EE4FE5F0C3}" type="presParOf" srcId="{D3738E5C-19AC-47F0-8EA8-991E2BDE0054}" destId="{DDC24D42-77A6-408F-9C37-71D6D99BED08}" srcOrd="0" destOrd="0" presId="urn:microsoft.com/office/officeart/2005/8/layout/hierarchy1"/>
    <dgm:cxn modelId="{88F58EC1-352A-4928-8246-4D2309DF8DAA}" type="presParOf" srcId="{DDC24D42-77A6-408F-9C37-71D6D99BED08}" destId="{1549D6A4-6671-424F-9A00-55C8ADDF58CA}" srcOrd="0" destOrd="0" presId="urn:microsoft.com/office/officeart/2005/8/layout/hierarchy1"/>
    <dgm:cxn modelId="{EF5E3365-FDF0-45D4-B78D-B3BECB3BB1BC}" type="presParOf" srcId="{DDC24D42-77A6-408F-9C37-71D6D99BED08}" destId="{7BAD2DDD-6F92-40D9-B2E9-B6F80783EA8A}" srcOrd="1" destOrd="0" presId="urn:microsoft.com/office/officeart/2005/8/layout/hierarchy1"/>
    <dgm:cxn modelId="{DA87B168-FDF2-414F-BF64-F7CA3D23FD18}" type="presParOf" srcId="{D3738E5C-19AC-47F0-8EA8-991E2BDE0054}" destId="{92C599CE-C1D9-4B02-8050-F372F64BF4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4E68F0-2ABE-4EAC-A0E5-50613FE7076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FE4544-E4F3-425E-9E10-D20D623A9580}">
      <dgm:prSet phldrT="[Текст]"/>
      <dgm:spPr/>
      <dgm:t>
        <a:bodyPr/>
        <a:lstStyle/>
        <a:p>
          <a:r>
            <a:rPr lang="ru-RU" b="1" dirty="0"/>
            <a:t>Основные понятия</a:t>
          </a:r>
        </a:p>
      </dgm:t>
    </dgm:pt>
    <dgm:pt modelId="{37DE2FA9-1146-4938-BAD5-E5696994D9F0}" type="parTrans" cxnId="{04347EBC-ACFB-4B62-AD4F-47F37808C800}">
      <dgm:prSet/>
      <dgm:spPr/>
      <dgm:t>
        <a:bodyPr/>
        <a:lstStyle/>
        <a:p>
          <a:endParaRPr lang="ru-RU"/>
        </a:p>
      </dgm:t>
    </dgm:pt>
    <dgm:pt modelId="{19EB8842-2FEE-4A22-9532-3ED06793883A}" type="sibTrans" cxnId="{04347EBC-ACFB-4B62-AD4F-47F37808C800}">
      <dgm:prSet/>
      <dgm:spPr/>
      <dgm:t>
        <a:bodyPr/>
        <a:lstStyle/>
        <a:p>
          <a:endParaRPr lang="ru-RU"/>
        </a:p>
      </dgm:t>
    </dgm:pt>
    <dgm:pt modelId="{A1DB0C2A-5556-45DE-92F5-AC881C3109E8}">
      <dgm:prSet/>
      <dgm:spPr/>
      <dgm:t>
        <a:bodyPr/>
        <a:lstStyle/>
        <a:p>
          <a:r>
            <a:rPr lang="ru-RU" b="1" i="1" dirty="0"/>
            <a:t>индивид</a:t>
          </a:r>
          <a:endParaRPr lang="ru-RU" b="1" dirty="0"/>
        </a:p>
      </dgm:t>
    </dgm:pt>
    <dgm:pt modelId="{BA0F4EDF-26F7-4A91-BE4C-BAF8888323A9}" type="parTrans" cxnId="{E82EEF65-EAB0-42ED-B8AE-CBD55DD802F9}">
      <dgm:prSet/>
      <dgm:spPr/>
      <dgm:t>
        <a:bodyPr/>
        <a:lstStyle/>
        <a:p>
          <a:endParaRPr lang="ru-RU"/>
        </a:p>
      </dgm:t>
    </dgm:pt>
    <dgm:pt modelId="{4FE8DDD2-7DDF-41F1-8F56-A42A46119858}" type="sibTrans" cxnId="{E82EEF65-EAB0-42ED-B8AE-CBD55DD802F9}">
      <dgm:prSet/>
      <dgm:spPr/>
      <dgm:t>
        <a:bodyPr/>
        <a:lstStyle/>
        <a:p>
          <a:endParaRPr lang="ru-RU"/>
        </a:p>
      </dgm:t>
    </dgm:pt>
    <dgm:pt modelId="{351A7A64-58AF-45C4-A519-6A4C18F8D1A3}">
      <dgm:prSet/>
      <dgm:spPr/>
      <dgm:t>
        <a:bodyPr/>
        <a:lstStyle/>
        <a:p>
          <a:r>
            <a:rPr lang="ru-RU" b="1" i="1" dirty="0"/>
            <a:t>субъект деятельности</a:t>
          </a:r>
          <a:endParaRPr lang="ru-RU" b="1" dirty="0"/>
        </a:p>
      </dgm:t>
    </dgm:pt>
    <dgm:pt modelId="{7E382DE9-596D-4FB5-939C-00E4F3A66CF0}" type="parTrans" cxnId="{375EA800-5992-4D4D-8FEA-57B76E0B88DC}">
      <dgm:prSet/>
      <dgm:spPr/>
      <dgm:t>
        <a:bodyPr/>
        <a:lstStyle/>
        <a:p>
          <a:endParaRPr lang="ru-RU"/>
        </a:p>
      </dgm:t>
    </dgm:pt>
    <dgm:pt modelId="{251CE38A-C81B-4F25-BE18-BE1C5DCA6A38}" type="sibTrans" cxnId="{375EA800-5992-4D4D-8FEA-57B76E0B88DC}">
      <dgm:prSet/>
      <dgm:spPr/>
      <dgm:t>
        <a:bodyPr/>
        <a:lstStyle/>
        <a:p>
          <a:endParaRPr lang="ru-RU"/>
        </a:p>
      </dgm:t>
    </dgm:pt>
    <dgm:pt modelId="{85187E19-EC0D-4CC2-99EB-73CBD9FBA78C}">
      <dgm:prSet/>
      <dgm:spPr/>
      <dgm:t>
        <a:bodyPr/>
        <a:lstStyle/>
        <a:p>
          <a:r>
            <a:rPr lang="ru-RU" b="1" i="1" dirty="0"/>
            <a:t>личност</a:t>
          </a:r>
          <a:r>
            <a:rPr lang="ru-RU" i="1" dirty="0"/>
            <a:t>ь</a:t>
          </a:r>
          <a:endParaRPr lang="ru-RU" dirty="0"/>
        </a:p>
      </dgm:t>
    </dgm:pt>
    <dgm:pt modelId="{E1EAD26E-2982-4244-B361-2883BD5B152D}" type="parTrans" cxnId="{6A247B2F-3EAA-4494-B3D8-7ABED55257B2}">
      <dgm:prSet/>
      <dgm:spPr/>
      <dgm:t>
        <a:bodyPr/>
        <a:lstStyle/>
        <a:p>
          <a:endParaRPr lang="ru-RU"/>
        </a:p>
      </dgm:t>
    </dgm:pt>
    <dgm:pt modelId="{A09E1DE1-70DE-4372-88F3-A0CC6C7735DF}" type="sibTrans" cxnId="{6A247B2F-3EAA-4494-B3D8-7ABED55257B2}">
      <dgm:prSet/>
      <dgm:spPr/>
      <dgm:t>
        <a:bodyPr/>
        <a:lstStyle/>
        <a:p>
          <a:endParaRPr lang="ru-RU"/>
        </a:p>
      </dgm:t>
    </dgm:pt>
    <dgm:pt modelId="{3C8DCBD5-B05D-4F1C-999E-C66C2682ACF8}">
      <dgm:prSet/>
      <dgm:spPr/>
      <dgm:t>
        <a:bodyPr/>
        <a:lstStyle/>
        <a:p>
          <a:r>
            <a:rPr lang="ru-RU" b="1" i="1" dirty="0"/>
            <a:t>индивидуальность</a:t>
          </a:r>
          <a:endParaRPr lang="ru-RU" b="1" dirty="0"/>
        </a:p>
      </dgm:t>
    </dgm:pt>
    <dgm:pt modelId="{F0E93090-682C-45DD-B136-0141B3EB5869}" type="parTrans" cxnId="{CDBA7BD5-3413-497B-ADE1-BB00895587EC}">
      <dgm:prSet/>
      <dgm:spPr/>
      <dgm:t>
        <a:bodyPr/>
        <a:lstStyle/>
        <a:p>
          <a:endParaRPr lang="ru-RU"/>
        </a:p>
      </dgm:t>
    </dgm:pt>
    <dgm:pt modelId="{51B0593D-979B-40DA-BEFA-35D4E631DFFD}" type="sibTrans" cxnId="{CDBA7BD5-3413-497B-ADE1-BB00895587EC}">
      <dgm:prSet/>
      <dgm:spPr/>
      <dgm:t>
        <a:bodyPr/>
        <a:lstStyle/>
        <a:p>
          <a:endParaRPr lang="ru-RU"/>
        </a:p>
      </dgm:t>
    </dgm:pt>
    <dgm:pt modelId="{85C19552-C32F-4BDA-8254-6CFA6610A5A9}" type="pres">
      <dgm:prSet presAssocID="{DB4E68F0-2ABE-4EAC-A0E5-50613FE707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2491E1F-6DF2-405D-A457-09A379A83676}" type="pres">
      <dgm:prSet presAssocID="{DEFE4544-E4F3-425E-9E10-D20D623A9580}" presName="hierRoot1" presStyleCnt="0"/>
      <dgm:spPr/>
    </dgm:pt>
    <dgm:pt modelId="{58C96DF2-C959-4FDF-93DD-0E78A0239C3B}" type="pres">
      <dgm:prSet presAssocID="{DEFE4544-E4F3-425E-9E10-D20D623A9580}" presName="composite" presStyleCnt="0"/>
      <dgm:spPr/>
    </dgm:pt>
    <dgm:pt modelId="{2C04545E-AA49-460C-B959-AB47420605FD}" type="pres">
      <dgm:prSet presAssocID="{DEFE4544-E4F3-425E-9E10-D20D623A9580}" presName="background" presStyleLbl="node0" presStyleIdx="0" presStyleCnt="1"/>
      <dgm:spPr/>
    </dgm:pt>
    <dgm:pt modelId="{DA4E4A9E-5CAD-45EE-8592-431F727025D2}" type="pres">
      <dgm:prSet presAssocID="{DEFE4544-E4F3-425E-9E10-D20D623A9580}" presName="text" presStyleLbl="fgAcc0" presStyleIdx="0" presStyleCnt="1">
        <dgm:presLayoutVars>
          <dgm:chPref val="3"/>
        </dgm:presLayoutVars>
      </dgm:prSet>
      <dgm:spPr/>
    </dgm:pt>
    <dgm:pt modelId="{52F8BDAF-CD07-4621-9C7A-B76695CA822E}" type="pres">
      <dgm:prSet presAssocID="{DEFE4544-E4F3-425E-9E10-D20D623A9580}" presName="hierChild2" presStyleCnt="0"/>
      <dgm:spPr/>
    </dgm:pt>
    <dgm:pt modelId="{83A304D8-1F53-420A-9F3A-AF68096ED24C}" type="pres">
      <dgm:prSet presAssocID="{BA0F4EDF-26F7-4A91-BE4C-BAF8888323A9}" presName="Name10" presStyleLbl="parChTrans1D2" presStyleIdx="0" presStyleCnt="4"/>
      <dgm:spPr/>
    </dgm:pt>
    <dgm:pt modelId="{E24CC2E1-A9AE-4BC0-85BE-7990E0BBF8DB}" type="pres">
      <dgm:prSet presAssocID="{A1DB0C2A-5556-45DE-92F5-AC881C3109E8}" presName="hierRoot2" presStyleCnt="0"/>
      <dgm:spPr/>
    </dgm:pt>
    <dgm:pt modelId="{41620E87-27AB-4B93-B2B3-A528CE9308DE}" type="pres">
      <dgm:prSet presAssocID="{A1DB0C2A-5556-45DE-92F5-AC881C3109E8}" presName="composite2" presStyleCnt="0"/>
      <dgm:spPr/>
    </dgm:pt>
    <dgm:pt modelId="{92CB96E5-579D-4CEF-928C-A33CDB1C125E}" type="pres">
      <dgm:prSet presAssocID="{A1DB0C2A-5556-45DE-92F5-AC881C3109E8}" presName="background2" presStyleLbl="node2" presStyleIdx="0" presStyleCnt="4"/>
      <dgm:spPr/>
    </dgm:pt>
    <dgm:pt modelId="{2BE70A8B-0448-408A-8510-107FC0DA1655}" type="pres">
      <dgm:prSet presAssocID="{A1DB0C2A-5556-45DE-92F5-AC881C3109E8}" presName="text2" presStyleLbl="fgAcc2" presStyleIdx="0" presStyleCnt="4">
        <dgm:presLayoutVars>
          <dgm:chPref val="3"/>
        </dgm:presLayoutVars>
      </dgm:prSet>
      <dgm:spPr/>
    </dgm:pt>
    <dgm:pt modelId="{81B695DF-4B34-4C47-AF79-5A77C736D10F}" type="pres">
      <dgm:prSet presAssocID="{A1DB0C2A-5556-45DE-92F5-AC881C3109E8}" presName="hierChild3" presStyleCnt="0"/>
      <dgm:spPr/>
    </dgm:pt>
    <dgm:pt modelId="{D48AB077-A85C-4E2D-915A-4BA7C49678FE}" type="pres">
      <dgm:prSet presAssocID="{7E382DE9-596D-4FB5-939C-00E4F3A66CF0}" presName="Name10" presStyleLbl="parChTrans1D2" presStyleIdx="1" presStyleCnt="4"/>
      <dgm:spPr/>
    </dgm:pt>
    <dgm:pt modelId="{00B97FD2-069B-4AA7-A51B-BFA842989D07}" type="pres">
      <dgm:prSet presAssocID="{351A7A64-58AF-45C4-A519-6A4C18F8D1A3}" presName="hierRoot2" presStyleCnt="0"/>
      <dgm:spPr/>
    </dgm:pt>
    <dgm:pt modelId="{00621B8B-2E5C-4CE8-B1ED-2F64159317FA}" type="pres">
      <dgm:prSet presAssocID="{351A7A64-58AF-45C4-A519-6A4C18F8D1A3}" presName="composite2" presStyleCnt="0"/>
      <dgm:spPr/>
    </dgm:pt>
    <dgm:pt modelId="{027E3AD8-35A4-421F-ADAC-39725D3E61A8}" type="pres">
      <dgm:prSet presAssocID="{351A7A64-58AF-45C4-A519-6A4C18F8D1A3}" presName="background2" presStyleLbl="node2" presStyleIdx="1" presStyleCnt="4"/>
      <dgm:spPr/>
    </dgm:pt>
    <dgm:pt modelId="{15E805C6-DA05-491A-BFF5-C768645C3B41}" type="pres">
      <dgm:prSet presAssocID="{351A7A64-58AF-45C4-A519-6A4C18F8D1A3}" presName="text2" presStyleLbl="fgAcc2" presStyleIdx="1" presStyleCnt="4">
        <dgm:presLayoutVars>
          <dgm:chPref val="3"/>
        </dgm:presLayoutVars>
      </dgm:prSet>
      <dgm:spPr/>
    </dgm:pt>
    <dgm:pt modelId="{F315665C-2B94-4983-9BF5-414658825D87}" type="pres">
      <dgm:prSet presAssocID="{351A7A64-58AF-45C4-A519-6A4C18F8D1A3}" presName="hierChild3" presStyleCnt="0"/>
      <dgm:spPr/>
    </dgm:pt>
    <dgm:pt modelId="{C874D891-E6C0-449B-A15C-937BDF80E4D3}" type="pres">
      <dgm:prSet presAssocID="{E1EAD26E-2982-4244-B361-2883BD5B152D}" presName="Name10" presStyleLbl="parChTrans1D2" presStyleIdx="2" presStyleCnt="4"/>
      <dgm:spPr/>
    </dgm:pt>
    <dgm:pt modelId="{20B31F4C-4053-4AE5-8971-2E5618D63295}" type="pres">
      <dgm:prSet presAssocID="{85187E19-EC0D-4CC2-99EB-73CBD9FBA78C}" presName="hierRoot2" presStyleCnt="0"/>
      <dgm:spPr/>
    </dgm:pt>
    <dgm:pt modelId="{EF045A28-7450-4A98-ADC2-EDC246D34C9E}" type="pres">
      <dgm:prSet presAssocID="{85187E19-EC0D-4CC2-99EB-73CBD9FBA78C}" presName="composite2" presStyleCnt="0"/>
      <dgm:spPr/>
    </dgm:pt>
    <dgm:pt modelId="{8332779B-0684-4864-9EDB-38F19868B2AB}" type="pres">
      <dgm:prSet presAssocID="{85187E19-EC0D-4CC2-99EB-73CBD9FBA78C}" presName="background2" presStyleLbl="node2" presStyleIdx="2" presStyleCnt="4"/>
      <dgm:spPr/>
    </dgm:pt>
    <dgm:pt modelId="{135338AC-AE93-4312-88E4-F77D2B8136D3}" type="pres">
      <dgm:prSet presAssocID="{85187E19-EC0D-4CC2-99EB-73CBD9FBA78C}" presName="text2" presStyleLbl="fgAcc2" presStyleIdx="2" presStyleCnt="4">
        <dgm:presLayoutVars>
          <dgm:chPref val="3"/>
        </dgm:presLayoutVars>
      </dgm:prSet>
      <dgm:spPr/>
    </dgm:pt>
    <dgm:pt modelId="{03EA7A40-FC8B-45CC-8765-2D76502CD4E7}" type="pres">
      <dgm:prSet presAssocID="{85187E19-EC0D-4CC2-99EB-73CBD9FBA78C}" presName="hierChild3" presStyleCnt="0"/>
      <dgm:spPr/>
    </dgm:pt>
    <dgm:pt modelId="{72366459-F8FD-4824-878D-28ABEF025F60}" type="pres">
      <dgm:prSet presAssocID="{F0E93090-682C-45DD-B136-0141B3EB5869}" presName="Name10" presStyleLbl="parChTrans1D2" presStyleIdx="3" presStyleCnt="4"/>
      <dgm:spPr/>
    </dgm:pt>
    <dgm:pt modelId="{7009CD44-D59C-4FEB-AC5B-3081B4F2FAE3}" type="pres">
      <dgm:prSet presAssocID="{3C8DCBD5-B05D-4F1C-999E-C66C2682ACF8}" presName="hierRoot2" presStyleCnt="0"/>
      <dgm:spPr/>
    </dgm:pt>
    <dgm:pt modelId="{8F6863D7-7618-4137-85CF-A287E415A4AD}" type="pres">
      <dgm:prSet presAssocID="{3C8DCBD5-B05D-4F1C-999E-C66C2682ACF8}" presName="composite2" presStyleCnt="0"/>
      <dgm:spPr/>
    </dgm:pt>
    <dgm:pt modelId="{73BBE5FA-1BBE-421C-AB1F-6CCBBB120E69}" type="pres">
      <dgm:prSet presAssocID="{3C8DCBD5-B05D-4F1C-999E-C66C2682ACF8}" presName="background2" presStyleLbl="node2" presStyleIdx="3" presStyleCnt="4"/>
      <dgm:spPr/>
    </dgm:pt>
    <dgm:pt modelId="{6C71182C-1633-4272-8BD3-A16844A68116}" type="pres">
      <dgm:prSet presAssocID="{3C8DCBD5-B05D-4F1C-999E-C66C2682ACF8}" presName="text2" presStyleLbl="fgAcc2" presStyleIdx="3" presStyleCnt="4">
        <dgm:presLayoutVars>
          <dgm:chPref val="3"/>
        </dgm:presLayoutVars>
      </dgm:prSet>
      <dgm:spPr/>
    </dgm:pt>
    <dgm:pt modelId="{EE90DE2C-5699-451D-B674-4643F25DEA88}" type="pres">
      <dgm:prSet presAssocID="{3C8DCBD5-B05D-4F1C-999E-C66C2682ACF8}" presName="hierChild3" presStyleCnt="0"/>
      <dgm:spPr/>
    </dgm:pt>
  </dgm:ptLst>
  <dgm:cxnLst>
    <dgm:cxn modelId="{375EA800-5992-4D4D-8FEA-57B76E0B88DC}" srcId="{DEFE4544-E4F3-425E-9E10-D20D623A9580}" destId="{351A7A64-58AF-45C4-A519-6A4C18F8D1A3}" srcOrd="1" destOrd="0" parTransId="{7E382DE9-596D-4FB5-939C-00E4F3A66CF0}" sibTransId="{251CE38A-C81B-4F25-BE18-BE1C5DCA6A38}"/>
    <dgm:cxn modelId="{3CD6361D-F682-4ED9-9FB0-7115BB015531}" type="presOf" srcId="{3C8DCBD5-B05D-4F1C-999E-C66C2682ACF8}" destId="{6C71182C-1633-4272-8BD3-A16844A68116}" srcOrd="0" destOrd="0" presId="urn:microsoft.com/office/officeart/2005/8/layout/hierarchy1"/>
    <dgm:cxn modelId="{6A247B2F-3EAA-4494-B3D8-7ABED55257B2}" srcId="{DEFE4544-E4F3-425E-9E10-D20D623A9580}" destId="{85187E19-EC0D-4CC2-99EB-73CBD9FBA78C}" srcOrd="2" destOrd="0" parTransId="{E1EAD26E-2982-4244-B361-2883BD5B152D}" sibTransId="{A09E1DE1-70DE-4372-88F3-A0CC6C7735DF}"/>
    <dgm:cxn modelId="{8BCFBA5B-2BFE-490A-9772-DCA80AF258C7}" type="presOf" srcId="{A1DB0C2A-5556-45DE-92F5-AC881C3109E8}" destId="{2BE70A8B-0448-408A-8510-107FC0DA1655}" srcOrd="0" destOrd="0" presId="urn:microsoft.com/office/officeart/2005/8/layout/hierarchy1"/>
    <dgm:cxn modelId="{E82EEF65-EAB0-42ED-B8AE-CBD55DD802F9}" srcId="{DEFE4544-E4F3-425E-9E10-D20D623A9580}" destId="{A1DB0C2A-5556-45DE-92F5-AC881C3109E8}" srcOrd="0" destOrd="0" parTransId="{BA0F4EDF-26F7-4A91-BE4C-BAF8888323A9}" sibTransId="{4FE8DDD2-7DDF-41F1-8F56-A42A46119858}"/>
    <dgm:cxn modelId="{2EF06B54-2490-4F57-ABDB-9A02868F6489}" type="presOf" srcId="{85187E19-EC0D-4CC2-99EB-73CBD9FBA78C}" destId="{135338AC-AE93-4312-88E4-F77D2B8136D3}" srcOrd="0" destOrd="0" presId="urn:microsoft.com/office/officeart/2005/8/layout/hierarchy1"/>
    <dgm:cxn modelId="{FEDFED77-F638-4274-AB58-1F65CA4C3097}" type="presOf" srcId="{DB4E68F0-2ABE-4EAC-A0E5-50613FE7076C}" destId="{85C19552-C32F-4BDA-8254-6CFA6610A5A9}" srcOrd="0" destOrd="0" presId="urn:microsoft.com/office/officeart/2005/8/layout/hierarchy1"/>
    <dgm:cxn modelId="{8E105458-4CDE-49B9-B9E4-2722877C24F7}" type="presOf" srcId="{E1EAD26E-2982-4244-B361-2883BD5B152D}" destId="{C874D891-E6C0-449B-A15C-937BDF80E4D3}" srcOrd="0" destOrd="0" presId="urn:microsoft.com/office/officeart/2005/8/layout/hierarchy1"/>
    <dgm:cxn modelId="{509BDA86-81EF-43A9-B631-7FF55E8F7F44}" type="presOf" srcId="{351A7A64-58AF-45C4-A519-6A4C18F8D1A3}" destId="{15E805C6-DA05-491A-BFF5-C768645C3B41}" srcOrd="0" destOrd="0" presId="urn:microsoft.com/office/officeart/2005/8/layout/hierarchy1"/>
    <dgm:cxn modelId="{3D6FFE8B-55A4-4C8D-A1F7-BDB31967EB6A}" type="presOf" srcId="{DEFE4544-E4F3-425E-9E10-D20D623A9580}" destId="{DA4E4A9E-5CAD-45EE-8592-431F727025D2}" srcOrd="0" destOrd="0" presId="urn:microsoft.com/office/officeart/2005/8/layout/hierarchy1"/>
    <dgm:cxn modelId="{0080BFA7-B3ED-4C9A-93F9-0FDE97F10FB5}" type="presOf" srcId="{F0E93090-682C-45DD-B136-0141B3EB5869}" destId="{72366459-F8FD-4824-878D-28ABEF025F60}" srcOrd="0" destOrd="0" presId="urn:microsoft.com/office/officeart/2005/8/layout/hierarchy1"/>
    <dgm:cxn modelId="{04347EBC-ACFB-4B62-AD4F-47F37808C800}" srcId="{DB4E68F0-2ABE-4EAC-A0E5-50613FE7076C}" destId="{DEFE4544-E4F3-425E-9E10-D20D623A9580}" srcOrd="0" destOrd="0" parTransId="{37DE2FA9-1146-4938-BAD5-E5696994D9F0}" sibTransId="{19EB8842-2FEE-4A22-9532-3ED06793883A}"/>
    <dgm:cxn modelId="{CDBA7BD5-3413-497B-ADE1-BB00895587EC}" srcId="{DEFE4544-E4F3-425E-9E10-D20D623A9580}" destId="{3C8DCBD5-B05D-4F1C-999E-C66C2682ACF8}" srcOrd="3" destOrd="0" parTransId="{F0E93090-682C-45DD-B136-0141B3EB5869}" sibTransId="{51B0593D-979B-40DA-BEFA-35D4E631DFFD}"/>
    <dgm:cxn modelId="{FE6B59F2-56ED-40FA-AF7F-64037A6EC116}" type="presOf" srcId="{BA0F4EDF-26F7-4A91-BE4C-BAF8888323A9}" destId="{83A304D8-1F53-420A-9F3A-AF68096ED24C}" srcOrd="0" destOrd="0" presId="urn:microsoft.com/office/officeart/2005/8/layout/hierarchy1"/>
    <dgm:cxn modelId="{24690AF4-570D-4630-9BDB-EEB2637EF858}" type="presOf" srcId="{7E382DE9-596D-4FB5-939C-00E4F3A66CF0}" destId="{D48AB077-A85C-4E2D-915A-4BA7C49678FE}" srcOrd="0" destOrd="0" presId="urn:microsoft.com/office/officeart/2005/8/layout/hierarchy1"/>
    <dgm:cxn modelId="{B1E46448-F2C9-47B6-874B-090901AA46D4}" type="presParOf" srcId="{85C19552-C32F-4BDA-8254-6CFA6610A5A9}" destId="{22491E1F-6DF2-405D-A457-09A379A83676}" srcOrd="0" destOrd="0" presId="urn:microsoft.com/office/officeart/2005/8/layout/hierarchy1"/>
    <dgm:cxn modelId="{E99FC7CE-371A-4A84-B07B-AD0355A51D37}" type="presParOf" srcId="{22491E1F-6DF2-405D-A457-09A379A83676}" destId="{58C96DF2-C959-4FDF-93DD-0E78A0239C3B}" srcOrd="0" destOrd="0" presId="urn:microsoft.com/office/officeart/2005/8/layout/hierarchy1"/>
    <dgm:cxn modelId="{4DFAFE49-2991-413B-82B6-BB15045DE4B5}" type="presParOf" srcId="{58C96DF2-C959-4FDF-93DD-0E78A0239C3B}" destId="{2C04545E-AA49-460C-B959-AB47420605FD}" srcOrd="0" destOrd="0" presId="urn:microsoft.com/office/officeart/2005/8/layout/hierarchy1"/>
    <dgm:cxn modelId="{45D64552-4ADE-48FC-AE12-F1EE3E8AAF09}" type="presParOf" srcId="{58C96DF2-C959-4FDF-93DD-0E78A0239C3B}" destId="{DA4E4A9E-5CAD-45EE-8592-431F727025D2}" srcOrd="1" destOrd="0" presId="urn:microsoft.com/office/officeart/2005/8/layout/hierarchy1"/>
    <dgm:cxn modelId="{FE685C94-1C04-4AB5-88EC-2B72B05F364A}" type="presParOf" srcId="{22491E1F-6DF2-405D-A457-09A379A83676}" destId="{52F8BDAF-CD07-4621-9C7A-B76695CA822E}" srcOrd="1" destOrd="0" presId="urn:microsoft.com/office/officeart/2005/8/layout/hierarchy1"/>
    <dgm:cxn modelId="{3528F54D-77C0-4C26-B9FA-63E6E6B2711B}" type="presParOf" srcId="{52F8BDAF-CD07-4621-9C7A-B76695CA822E}" destId="{83A304D8-1F53-420A-9F3A-AF68096ED24C}" srcOrd="0" destOrd="0" presId="urn:microsoft.com/office/officeart/2005/8/layout/hierarchy1"/>
    <dgm:cxn modelId="{6ACB93A1-52B4-4947-84B0-34E82474B030}" type="presParOf" srcId="{52F8BDAF-CD07-4621-9C7A-B76695CA822E}" destId="{E24CC2E1-A9AE-4BC0-85BE-7990E0BBF8DB}" srcOrd="1" destOrd="0" presId="urn:microsoft.com/office/officeart/2005/8/layout/hierarchy1"/>
    <dgm:cxn modelId="{CD3DDD59-3D4F-4BE6-AF56-70B9C8D92817}" type="presParOf" srcId="{E24CC2E1-A9AE-4BC0-85BE-7990E0BBF8DB}" destId="{41620E87-27AB-4B93-B2B3-A528CE9308DE}" srcOrd="0" destOrd="0" presId="urn:microsoft.com/office/officeart/2005/8/layout/hierarchy1"/>
    <dgm:cxn modelId="{849DC12B-2CDC-48C6-A28B-1EBBCBA8FDFE}" type="presParOf" srcId="{41620E87-27AB-4B93-B2B3-A528CE9308DE}" destId="{92CB96E5-579D-4CEF-928C-A33CDB1C125E}" srcOrd="0" destOrd="0" presId="urn:microsoft.com/office/officeart/2005/8/layout/hierarchy1"/>
    <dgm:cxn modelId="{B70B0AC3-11F1-46BF-AE34-7D06A426D1E0}" type="presParOf" srcId="{41620E87-27AB-4B93-B2B3-A528CE9308DE}" destId="{2BE70A8B-0448-408A-8510-107FC0DA1655}" srcOrd="1" destOrd="0" presId="urn:microsoft.com/office/officeart/2005/8/layout/hierarchy1"/>
    <dgm:cxn modelId="{9FBFD607-632B-4F84-A782-D51ED2A69E9B}" type="presParOf" srcId="{E24CC2E1-A9AE-4BC0-85BE-7990E0BBF8DB}" destId="{81B695DF-4B34-4C47-AF79-5A77C736D10F}" srcOrd="1" destOrd="0" presId="urn:microsoft.com/office/officeart/2005/8/layout/hierarchy1"/>
    <dgm:cxn modelId="{0EEC5D24-CA9F-4813-AC99-F1B05BD4CB6F}" type="presParOf" srcId="{52F8BDAF-CD07-4621-9C7A-B76695CA822E}" destId="{D48AB077-A85C-4E2D-915A-4BA7C49678FE}" srcOrd="2" destOrd="0" presId="urn:microsoft.com/office/officeart/2005/8/layout/hierarchy1"/>
    <dgm:cxn modelId="{DF78B5CD-FCF2-457D-8ED7-80AB6B828A47}" type="presParOf" srcId="{52F8BDAF-CD07-4621-9C7A-B76695CA822E}" destId="{00B97FD2-069B-4AA7-A51B-BFA842989D07}" srcOrd="3" destOrd="0" presId="urn:microsoft.com/office/officeart/2005/8/layout/hierarchy1"/>
    <dgm:cxn modelId="{8132B387-ED4F-4232-B433-CA081C101FE3}" type="presParOf" srcId="{00B97FD2-069B-4AA7-A51B-BFA842989D07}" destId="{00621B8B-2E5C-4CE8-B1ED-2F64159317FA}" srcOrd="0" destOrd="0" presId="urn:microsoft.com/office/officeart/2005/8/layout/hierarchy1"/>
    <dgm:cxn modelId="{CC1B5425-7BA8-47DA-87C6-13B454719717}" type="presParOf" srcId="{00621B8B-2E5C-4CE8-B1ED-2F64159317FA}" destId="{027E3AD8-35A4-421F-ADAC-39725D3E61A8}" srcOrd="0" destOrd="0" presId="urn:microsoft.com/office/officeart/2005/8/layout/hierarchy1"/>
    <dgm:cxn modelId="{2741E9E2-C85A-4DDD-B4E9-605AC48968AD}" type="presParOf" srcId="{00621B8B-2E5C-4CE8-B1ED-2F64159317FA}" destId="{15E805C6-DA05-491A-BFF5-C768645C3B41}" srcOrd="1" destOrd="0" presId="urn:microsoft.com/office/officeart/2005/8/layout/hierarchy1"/>
    <dgm:cxn modelId="{4A1AEF5D-3A5A-46C0-AE50-444376D8B01D}" type="presParOf" srcId="{00B97FD2-069B-4AA7-A51B-BFA842989D07}" destId="{F315665C-2B94-4983-9BF5-414658825D87}" srcOrd="1" destOrd="0" presId="urn:microsoft.com/office/officeart/2005/8/layout/hierarchy1"/>
    <dgm:cxn modelId="{46F09D24-EB52-4686-B895-9B228F71A8B2}" type="presParOf" srcId="{52F8BDAF-CD07-4621-9C7A-B76695CA822E}" destId="{C874D891-E6C0-449B-A15C-937BDF80E4D3}" srcOrd="4" destOrd="0" presId="urn:microsoft.com/office/officeart/2005/8/layout/hierarchy1"/>
    <dgm:cxn modelId="{82921455-D84E-4925-9BA7-F61AF86A7699}" type="presParOf" srcId="{52F8BDAF-CD07-4621-9C7A-B76695CA822E}" destId="{20B31F4C-4053-4AE5-8971-2E5618D63295}" srcOrd="5" destOrd="0" presId="urn:microsoft.com/office/officeart/2005/8/layout/hierarchy1"/>
    <dgm:cxn modelId="{9F6F5811-EA45-476D-9B69-EEF9975D19F9}" type="presParOf" srcId="{20B31F4C-4053-4AE5-8971-2E5618D63295}" destId="{EF045A28-7450-4A98-ADC2-EDC246D34C9E}" srcOrd="0" destOrd="0" presId="urn:microsoft.com/office/officeart/2005/8/layout/hierarchy1"/>
    <dgm:cxn modelId="{957D1A9E-A308-4628-AA58-8613E73D6D1C}" type="presParOf" srcId="{EF045A28-7450-4A98-ADC2-EDC246D34C9E}" destId="{8332779B-0684-4864-9EDB-38F19868B2AB}" srcOrd="0" destOrd="0" presId="urn:microsoft.com/office/officeart/2005/8/layout/hierarchy1"/>
    <dgm:cxn modelId="{A2DE811C-8478-4B8F-8840-E7DAB49B4196}" type="presParOf" srcId="{EF045A28-7450-4A98-ADC2-EDC246D34C9E}" destId="{135338AC-AE93-4312-88E4-F77D2B8136D3}" srcOrd="1" destOrd="0" presId="urn:microsoft.com/office/officeart/2005/8/layout/hierarchy1"/>
    <dgm:cxn modelId="{B7BC2239-AA5C-468E-A67F-7389F14BA325}" type="presParOf" srcId="{20B31F4C-4053-4AE5-8971-2E5618D63295}" destId="{03EA7A40-FC8B-45CC-8765-2D76502CD4E7}" srcOrd="1" destOrd="0" presId="urn:microsoft.com/office/officeart/2005/8/layout/hierarchy1"/>
    <dgm:cxn modelId="{E7627ABE-0F8C-4723-BF42-445F9EFFC6C8}" type="presParOf" srcId="{52F8BDAF-CD07-4621-9C7A-B76695CA822E}" destId="{72366459-F8FD-4824-878D-28ABEF025F60}" srcOrd="6" destOrd="0" presId="urn:microsoft.com/office/officeart/2005/8/layout/hierarchy1"/>
    <dgm:cxn modelId="{0B6E946F-874E-4C4B-B5A5-E56DF5F54F1C}" type="presParOf" srcId="{52F8BDAF-CD07-4621-9C7A-B76695CA822E}" destId="{7009CD44-D59C-4FEB-AC5B-3081B4F2FAE3}" srcOrd="7" destOrd="0" presId="urn:microsoft.com/office/officeart/2005/8/layout/hierarchy1"/>
    <dgm:cxn modelId="{153F8F0A-F52C-46EB-B8B0-FBC67A559E71}" type="presParOf" srcId="{7009CD44-D59C-4FEB-AC5B-3081B4F2FAE3}" destId="{8F6863D7-7618-4137-85CF-A287E415A4AD}" srcOrd="0" destOrd="0" presId="urn:microsoft.com/office/officeart/2005/8/layout/hierarchy1"/>
    <dgm:cxn modelId="{1CB2CD33-CF92-41D0-9EDD-B9F8433E15CF}" type="presParOf" srcId="{8F6863D7-7618-4137-85CF-A287E415A4AD}" destId="{73BBE5FA-1BBE-421C-AB1F-6CCBBB120E69}" srcOrd="0" destOrd="0" presId="urn:microsoft.com/office/officeart/2005/8/layout/hierarchy1"/>
    <dgm:cxn modelId="{B1157D46-EE15-4961-A481-BBE90E01F6BF}" type="presParOf" srcId="{8F6863D7-7618-4137-85CF-A287E415A4AD}" destId="{6C71182C-1633-4272-8BD3-A16844A68116}" srcOrd="1" destOrd="0" presId="urn:microsoft.com/office/officeart/2005/8/layout/hierarchy1"/>
    <dgm:cxn modelId="{D7FA2052-DF46-4413-9A05-A8D26BFE0533}" type="presParOf" srcId="{7009CD44-D59C-4FEB-AC5B-3081B4F2FAE3}" destId="{EE90DE2C-5699-451D-B674-4643F25DEA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160711-E0DB-41E2-BDEB-F1201BFA36A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0724FF-CE39-42ED-B9C4-76E36F63EE7F}">
      <dgm:prSet phldrT="[Текст]" phldr="1"/>
      <dgm:spPr/>
      <dgm:t>
        <a:bodyPr/>
        <a:lstStyle/>
        <a:p>
          <a:endParaRPr lang="ru-RU" dirty="0"/>
        </a:p>
      </dgm:t>
    </dgm:pt>
    <dgm:pt modelId="{1311C66A-1270-43F0-8FC7-5A7F5A5A1731}" type="parTrans" cxnId="{A1F9E0F5-4BD7-4B88-B864-466E5CFF029B}">
      <dgm:prSet/>
      <dgm:spPr/>
      <dgm:t>
        <a:bodyPr/>
        <a:lstStyle/>
        <a:p>
          <a:endParaRPr lang="ru-RU"/>
        </a:p>
      </dgm:t>
    </dgm:pt>
    <dgm:pt modelId="{86688368-F752-4D3D-A031-55497191DDAD}" type="sibTrans" cxnId="{A1F9E0F5-4BD7-4B88-B864-466E5CFF029B}">
      <dgm:prSet/>
      <dgm:spPr/>
      <dgm:t>
        <a:bodyPr/>
        <a:lstStyle/>
        <a:p>
          <a:endParaRPr lang="ru-RU"/>
        </a:p>
      </dgm:t>
    </dgm:pt>
    <dgm:pt modelId="{85182C3F-44E5-4482-8076-0AFD8CA38E0A}">
      <dgm:prSet phldrT="[Текст]" custT="1"/>
      <dgm:spPr/>
      <dgm:t>
        <a:bodyPr/>
        <a:lstStyle/>
        <a:p>
          <a:r>
            <a:rPr lang="ru-RU" sz="2400" b="1" dirty="0"/>
            <a:t>Темперамент</a:t>
          </a:r>
        </a:p>
      </dgm:t>
    </dgm:pt>
    <dgm:pt modelId="{7BC55119-0A0A-45A6-B846-BBF291FECAE2}" type="parTrans" cxnId="{D65098A4-3E05-4B32-9861-94500DCCF36F}">
      <dgm:prSet/>
      <dgm:spPr/>
      <dgm:t>
        <a:bodyPr/>
        <a:lstStyle/>
        <a:p>
          <a:endParaRPr lang="ru-RU"/>
        </a:p>
      </dgm:t>
    </dgm:pt>
    <dgm:pt modelId="{6A06D216-0ADF-45F5-9ECA-F6E4EB26A185}" type="sibTrans" cxnId="{D65098A4-3E05-4B32-9861-94500DCCF36F}">
      <dgm:prSet/>
      <dgm:spPr/>
      <dgm:t>
        <a:bodyPr/>
        <a:lstStyle/>
        <a:p>
          <a:endParaRPr lang="ru-RU"/>
        </a:p>
      </dgm:t>
    </dgm:pt>
    <dgm:pt modelId="{997FD878-BCEE-48F0-AD4D-C73D5AC3D81B}">
      <dgm:prSet phldrT="[Текст]" custT="1"/>
      <dgm:spPr/>
      <dgm:t>
        <a:bodyPr/>
        <a:lstStyle/>
        <a:p>
          <a:r>
            <a:rPr lang="ru-RU" sz="2400" b="1" dirty="0"/>
            <a:t>Задатки и способности</a:t>
          </a:r>
        </a:p>
      </dgm:t>
    </dgm:pt>
    <dgm:pt modelId="{AF48D59F-402A-421A-BBBE-067B3CE62E40}" type="parTrans" cxnId="{D7D1755B-6AE2-45BC-BC58-5AA334C3584E}">
      <dgm:prSet/>
      <dgm:spPr/>
      <dgm:t>
        <a:bodyPr/>
        <a:lstStyle/>
        <a:p>
          <a:endParaRPr lang="ru-RU"/>
        </a:p>
      </dgm:t>
    </dgm:pt>
    <dgm:pt modelId="{9C434EC3-2D26-4C5F-B4DE-15C6DA0C561F}" type="sibTrans" cxnId="{D7D1755B-6AE2-45BC-BC58-5AA334C3584E}">
      <dgm:prSet/>
      <dgm:spPr/>
      <dgm:t>
        <a:bodyPr/>
        <a:lstStyle/>
        <a:p>
          <a:endParaRPr lang="ru-RU"/>
        </a:p>
      </dgm:t>
    </dgm:pt>
    <dgm:pt modelId="{154A4D30-0200-42A4-A4D4-B81B9B6C580D}">
      <dgm:prSet phldrT="[Текст]" phldr="1"/>
      <dgm:spPr/>
      <dgm:t>
        <a:bodyPr/>
        <a:lstStyle/>
        <a:p>
          <a:endParaRPr lang="ru-RU" dirty="0"/>
        </a:p>
      </dgm:t>
    </dgm:pt>
    <dgm:pt modelId="{496008CB-3B98-41A3-887B-8E7C33670411}" type="parTrans" cxnId="{42AE2E88-F3C4-4539-B6E6-69C8D9F7AC1A}">
      <dgm:prSet/>
      <dgm:spPr/>
      <dgm:t>
        <a:bodyPr/>
        <a:lstStyle/>
        <a:p>
          <a:endParaRPr lang="ru-RU"/>
        </a:p>
      </dgm:t>
    </dgm:pt>
    <dgm:pt modelId="{5A661C83-8B7E-4A64-8D71-B0C5CA5C12D8}" type="sibTrans" cxnId="{42AE2E88-F3C4-4539-B6E6-69C8D9F7AC1A}">
      <dgm:prSet/>
      <dgm:spPr/>
      <dgm:t>
        <a:bodyPr/>
        <a:lstStyle/>
        <a:p>
          <a:endParaRPr lang="ru-RU"/>
        </a:p>
      </dgm:t>
    </dgm:pt>
    <dgm:pt modelId="{0174B9BC-A18F-4834-A61D-16AA46B004D3}">
      <dgm:prSet phldrT="[Текст]" custT="1"/>
      <dgm:spPr/>
      <dgm:t>
        <a:bodyPr/>
        <a:lstStyle/>
        <a:p>
          <a:r>
            <a:rPr lang="ru-RU" sz="2400" b="1" dirty="0"/>
            <a:t>Мотивация (направленность)</a:t>
          </a:r>
        </a:p>
      </dgm:t>
    </dgm:pt>
    <dgm:pt modelId="{BE3B00F6-ADF6-4FDC-A4FB-51A13C319CA4}" type="parTrans" cxnId="{64721CE4-ABED-4E12-8698-F74B0C5B5D42}">
      <dgm:prSet/>
      <dgm:spPr/>
      <dgm:t>
        <a:bodyPr/>
        <a:lstStyle/>
        <a:p>
          <a:endParaRPr lang="ru-RU"/>
        </a:p>
      </dgm:t>
    </dgm:pt>
    <dgm:pt modelId="{BC7B2593-2F78-4863-B798-3E91C3A69E80}" type="sibTrans" cxnId="{64721CE4-ABED-4E12-8698-F74B0C5B5D42}">
      <dgm:prSet/>
      <dgm:spPr/>
      <dgm:t>
        <a:bodyPr/>
        <a:lstStyle/>
        <a:p>
          <a:endParaRPr lang="ru-RU"/>
        </a:p>
      </dgm:t>
    </dgm:pt>
    <dgm:pt modelId="{22CAC661-83A5-42C5-B3BA-C25B66BC3798}">
      <dgm:prSet phldrT="[Текст]" custT="1"/>
      <dgm:spPr/>
      <dgm:t>
        <a:bodyPr/>
        <a:lstStyle/>
        <a:p>
          <a:r>
            <a:rPr lang="ru-RU" sz="2400" b="1" dirty="0"/>
            <a:t>Характер</a:t>
          </a:r>
        </a:p>
      </dgm:t>
    </dgm:pt>
    <dgm:pt modelId="{B453B567-7A48-463B-ADCB-2D6FE771B578}" type="parTrans" cxnId="{98787359-5C04-401E-A6D7-EB68A4551526}">
      <dgm:prSet/>
      <dgm:spPr/>
      <dgm:t>
        <a:bodyPr/>
        <a:lstStyle/>
        <a:p>
          <a:endParaRPr lang="ru-RU"/>
        </a:p>
      </dgm:t>
    </dgm:pt>
    <dgm:pt modelId="{7C5352B1-1312-4799-A3D1-420F21F48C8B}" type="sibTrans" cxnId="{98787359-5C04-401E-A6D7-EB68A4551526}">
      <dgm:prSet/>
      <dgm:spPr/>
      <dgm:t>
        <a:bodyPr/>
        <a:lstStyle/>
        <a:p>
          <a:endParaRPr lang="ru-RU"/>
        </a:p>
      </dgm:t>
    </dgm:pt>
    <dgm:pt modelId="{1E12012F-E7FE-497C-AA3A-D625DCDFEE56}">
      <dgm:prSet phldrT="[Текст]" phldr="1"/>
      <dgm:spPr/>
      <dgm:t>
        <a:bodyPr/>
        <a:lstStyle/>
        <a:p>
          <a:endParaRPr lang="ru-RU" dirty="0"/>
        </a:p>
      </dgm:t>
    </dgm:pt>
    <dgm:pt modelId="{B7B4EB3A-4EC9-40DA-A630-1511396068AF}" type="parTrans" cxnId="{11CCD77B-49A7-4621-AD91-E27EC8E223E5}">
      <dgm:prSet/>
      <dgm:spPr/>
      <dgm:t>
        <a:bodyPr/>
        <a:lstStyle/>
        <a:p>
          <a:endParaRPr lang="ru-RU"/>
        </a:p>
      </dgm:t>
    </dgm:pt>
    <dgm:pt modelId="{106A2648-49E5-4581-8445-C8309857FFE0}" type="sibTrans" cxnId="{11CCD77B-49A7-4621-AD91-E27EC8E223E5}">
      <dgm:prSet/>
      <dgm:spPr/>
      <dgm:t>
        <a:bodyPr/>
        <a:lstStyle/>
        <a:p>
          <a:endParaRPr lang="ru-RU"/>
        </a:p>
      </dgm:t>
    </dgm:pt>
    <dgm:pt modelId="{81BAF9EF-0340-46D0-9580-B4E6EB9256BB}">
      <dgm:prSet phldrT="[Текст]" custT="1"/>
      <dgm:spPr/>
      <dgm:t>
        <a:bodyPr/>
        <a:lstStyle/>
        <a:p>
          <a:endParaRPr lang="ru-RU" sz="2400" dirty="0"/>
        </a:p>
      </dgm:t>
    </dgm:pt>
    <dgm:pt modelId="{B919CB06-2640-4E53-BFCC-9C781372FFE2}" type="parTrans" cxnId="{08B96BE3-B940-446B-A440-7681CA468883}">
      <dgm:prSet/>
      <dgm:spPr/>
      <dgm:t>
        <a:bodyPr/>
        <a:lstStyle/>
        <a:p>
          <a:endParaRPr lang="ru-RU"/>
        </a:p>
      </dgm:t>
    </dgm:pt>
    <dgm:pt modelId="{BFF8175A-2B5F-42E2-A0C9-A8CF4330F848}" type="sibTrans" cxnId="{08B96BE3-B940-446B-A440-7681CA468883}">
      <dgm:prSet/>
      <dgm:spPr/>
      <dgm:t>
        <a:bodyPr/>
        <a:lstStyle/>
        <a:p>
          <a:endParaRPr lang="ru-RU"/>
        </a:p>
      </dgm:t>
    </dgm:pt>
    <dgm:pt modelId="{A11DFB8F-EA2B-4E50-A8EC-745467C4069C}">
      <dgm:prSet phldrT="[Текст]" custT="1"/>
      <dgm:spPr/>
      <dgm:t>
        <a:bodyPr/>
        <a:lstStyle/>
        <a:p>
          <a:r>
            <a:rPr lang="ru-RU" sz="2400" b="1" dirty="0"/>
            <a:t>Воля</a:t>
          </a:r>
        </a:p>
      </dgm:t>
    </dgm:pt>
    <dgm:pt modelId="{55416BBF-52A7-4D39-BB89-3046483AC22B}" type="parTrans" cxnId="{A2522748-8C7B-4B5F-BBDA-35B64CFAFF32}">
      <dgm:prSet/>
      <dgm:spPr/>
      <dgm:t>
        <a:bodyPr/>
        <a:lstStyle/>
        <a:p>
          <a:endParaRPr lang="ru-RU"/>
        </a:p>
      </dgm:t>
    </dgm:pt>
    <dgm:pt modelId="{EC46955A-27BA-4319-B17B-009305208A04}" type="sibTrans" cxnId="{A2522748-8C7B-4B5F-BBDA-35B64CFAFF32}">
      <dgm:prSet/>
      <dgm:spPr/>
      <dgm:t>
        <a:bodyPr/>
        <a:lstStyle/>
        <a:p>
          <a:endParaRPr lang="ru-RU"/>
        </a:p>
      </dgm:t>
    </dgm:pt>
    <dgm:pt modelId="{23D24066-CE1B-4D17-A466-A81C1BB44610}">
      <dgm:prSet phldrT="[Текст]" custT="1"/>
      <dgm:spPr/>
      <dgm:t>
        <a:bodyPr/>
        <a:lstStyle/>
        <a:p>
          <a:r>
            <a:rPr lang="ru-RU" sz="2400" b="1" dirty="0"/>
            <a:t>Чувства</a:t>
          </a:r>
        </a:p>
      </dgm:t>
    </dgm:pt>
    <dgm:pt modelId="{476D0212-9501-4700-8928-E1B08A0E4555}" type="parTrans" cxnId="{5F54B2A9-6E4E-46CC-982C-CE552CBD8DE7}">
      <dgm:prSet/>
      <dgm:spPr/>
    </dgm:pt>
    <dgm:pt modelId="{977E0522-0D94-4E46-B6A2-1A070F65FF16}" type="sibTrans" cxnId="{5F54B2A9-6E4E-46CC-982C-CE552CBD8DE7}">
      <dgm:prSet/>
      <dgm:spPr/>
    </dgm:pt>
    <dgm:pt modelId="{816226C7-6708-4273-9212-B281C0E525C1}" type="pres">
      <dgm:prSet presAssocID="{7C160711-E0DB-41E2-BDEB-F1201BFA36A6}" presName="linearFlow" presStyleCnt="0">
        <dgm:presLayoutVars>
          <dgm:dir/>
          <dgm:animLvl val="lvl"/>
          <dgm:resizeHandles val="exact"/>
        </dgm:presLayoutVars>
      </dgm:prSet>
      <dgm:spPr/>
    </dgm:pt>
    <dgm:pt modelId="{4EA53353-EC94-4DDE-BB33-8B6A5C578E71}" type="pres">
      <dgm:prSet presAssocID="{AD0724FF-CE39-42ED-B9C4-76E36F63EE7F}" presName="composite" presStyleCnt="0"/>
      <dgm:spPr/>
    </dgm:pt>
    <dgm:pt modelId="{91231E24-6B4E-41AE-865A-CD47C18EB32A}" type="pres">
      <dgm:prSet presAssocID="{AD0724FF-CE39-42ED-B9C4-76E36F63EE7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00F8E32-6B8D-4061-A010-00A2B28289F4}" type="pres">
      <dgm:prSet presAssocID="{AD0724FF-CE39-42ED-B9C4-76E36F63EE7F}" presName="descendantText" presStyleLbl="alignAcc1" presStyleIdx="0" presStyleCnt="3">
        <dgm:presLayoutVars>
          <dgm:bulletEnabled val="1"/>
        </dgm:presLayoutVars>
      </dgm:prSet>
      <dgm:spPr/>
    </dgm:pt>
    <dgm:pt modelId="{4F2E7DBB-37D1-433B-8E65-6A66EFCAA4DF}" type="pres">
      <dgm:prSet presAssocID="{86688368-F752-4D3D-A031-55497191DDAD}" presName="sp" presStyleCnt="0"/>
      <dgm:spPr/>
    </dgm:pt>
    <dgm:pt modelId="{E9F3730A-FEAF-45EF-BD3A-EE7301725A40}" type="pres">
      <dgm:prSet presAssocID="{154A4D30-0200-42A4-A4D4-B81B9B6C580D}" presName="composite" presStyleCnt="0"/>
      <dgm:spPr/>
    </dgm:pt>
    <dgm:pt modelId="{277FA7D3-DF35-4650-A338-B89E1834A749}" type="pres">
      <dgm:prSet presAssocID="{154A4D30-0200-42A4-A4D4-B81B9B6C580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C07A8CA-73CA-4692-928F-D78A01D2B096}" type="pres">
      <dgm:prSet presAssocID="{154A4D30-0200-42A4-A4D4-B81B9B6C580D}" presName="descendantText" presStyleLbl="alignAcc1" presStyleIdx="1" presStyleCnt="3">
        <dgm:presLayoutVars>
          <dgm:bulletEnabled val="1"/>
        </dgm:presLayoutVars>
      </dgm:prSet>
      <dgm:spPr/>
    </dgm:pt>
    <dgm:pt modelId="{7D60663E-BCC2-4FFB-BD23-7FEA84E8FF98}" type="pres">
      <dgm:prSet presAssocID="{5A661C83-8B7E-4A64-8D71-B0C5CA5C12D8}" presName="sp" presStyleCnt="0"/>
      <dgm:spPr/>
    </dgm:pt>
    <dgm:pt modelId="{B5A297BC-0EAA-441F-B7F6-3CEB36185641}" type="pres">
      <dgm:prSet presAssocID="{1E12012F-E7FE-497C-AA3A-D625DCDFEE56}" presName="composite" presStyleCnt="0"/>
      <dgm:spPr/>
    </dgm:pt>
    <dgm:pt modelId="{3E3C1DE7-88A6-48DF-84F7-FC8083823E95}" type="pres">
      <dgm:prSet presAssocID="{1E12012F-E7FE-497C-AA3A-D625DCDFEE5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D0CF82C-2D74-4E82-83CD-261B8735F8A4}" type="pres">
      <dgm:prSet presAssocID="{1E12012F-E7FE-497C-AA3A-D625DCDFEE56}" presName="descendantText" presStyleLbl="alignAcc1" presStyleIdx="2" presStyleCnt="3" custScaleY="144172" custLinFactNeighborX="-749" custLinFactNeighborY="-8055">
        <dgm:presLayoutVars>
          <dgm:bulletEnabled val="1"/>
        </dgm:presLayoutVars>
      </dgm:prSet>
      <dgm:spPr/>
    </dgm:pt>
  </dgm:ptLst>
  <dgm:cxnLst>
    <dgm:cxn modelId="{D9067A08-DE92-4872-97A4-0E842B23D9C5}" type="presOf" srcId="{22CAC661-83A5-42C5-B3BA-C25B66BC3798}" destId="{0C07A8CA-73CA-4692-928F-D78A01D2B096}" srcOrd="0" destOrd="1" presId="urn:microsoft.com/office/officeart/2005/8/layout/chevron2"/>
    <dgm:cxn modelId="{D5D84115-916F-4809-98B3-4AF607C1C4E5}" type="presOf" srcId="{1E12012F-E7FE-497C-AA3A-D625DCDFEE56}" destId="{3E3C1DE7-88A6-48DF-84F7-FC8083823E95}" srcOrd="0" destOrd="0" presId="urn:microsoft.com/office/officeart/2005/8/layout/chevron2"/>
    <dgm:cxn modelId="{15BF4715-B733-4B73-A357-131D65B71322}" type="presOf" srcId="{AD0724FF-CE39-42ED-B9C4-76E36F63EE7F}" destId="{91231E24-6B4E-41AE-865A-CD47C18EB32A}" srcOrd="0" destOrd="0" presId="urn:microsoft.com/office/officeart/2005/8/layout/chevron2"/>
    <dgm:cxn modelId="{2ACF4618-5460-4F03-945C-F49C3132CE10}" type="presOf" srcId="{23D24066-CE1B-4D17-A466-A81C1BB44610}" destId="{AD0CF82C-2D74-4E82-83CD-261B8735F8A4}" srcOrd="0" destOrd="2" presId="urn:microsoft.com/office/officeart/2005/8/layout/chevron2"/>
    <dgm:cxn modelId="{9548722C-B1C6-4861-BA53-CBEFE50EBC1C}" type="presOf" srcId="{154A4D30-0200-42A4-A4D4-B81B9B6C580D}" destId="{277FA7D3-DF35-4650-A338-B89E1834A749}" srcOrd="0" destOrd="0" presId="urn:microsoft.com/office/officeart/2005/8/layout/chevron2"/>
    <dgm:cxn modelId="{D7D1755B-6AE2-45BC-BC58-5AA334C3584E}" srcId="{AD0724FF-CE39-42ED-B9C4-76E36F63EE7F}" destId="{997FD878-BCEE-48F0-AD4D-C73D5AC3D81B}" srcOrd="1" destOrd="0" parTransId="{AF48D59F-402A-421A-BBBE-067B3CE62E40}" sibTransId="{9C434EC3-2D26-4C5F-B4DE-15C6DA0C561F}"/>
    <dgm:cxn modelId="{8C589C41-CC18-4272-931A-F52FA3C7F03C}" type="presOf" srcId="{997FD878-BCEE-48F0-AD4D-C73D5AC3D81B}" destId="{C00F8E32-6B8D-4061-A010-00A2B28289F4}" srcOrd="0" destOrd="1" presId="urn:microsoft.com/office/officeart/2005/8/layout/chevron2"/>
    <dgm:cxn modelId="{A2522748-8C7B-4B5F-BBDA-35B64CFAFF32}" srcId="{1E12012F-E7FE-497C-AA3A-D625DCDFEE56}" destId="{A11DFB8F-EA2B-4E50-A8EC-745467C4069C}" srcOrd="1" destOrd="0" parTransId="{55416BBF-52A7-4D39-BB89-3046483AC22B}" sibTransId="{EC46955A-27BA-4319-B17B-009305208A04}"/>
    <dgm:cxn modelId="{98787359-5C04-401E-A6D7-EB68A4551526}" srcId="{154A4D30-0200-42A4-A4D4-B81B9B6C580D}" destId="{22CAC661-83A5-42C5-B3BA-C25B66BC3798}" srcOrd="1" destOrd="0" parTransId="{B453B567-7A48-463B-ADCB-2D6FE771B578}" sibTransId="{7C5352B1-1312-4799-A3D1-420F21F48C8B}"/>
    <dgm:cxn modelId="{4E237B59-E9D9-4C7B-A7A1-9FB8C02C6C14}" type="presOf" srcId="{7C160711-E0DB-41E2-BDEB-F1201BFA36A6}" destId="{816226C7-6708-4273-9212-B281C0E525C1}" srcOrd="0" destOrd="0" presId="urn:microsoft.com/office/officeart/2005/8/layout/chevron2"/>
    <dgm:cxn modelId="{11CCD77B-49A7-4621-AD91-E27EC8E223E5}" srcId="{7C160711-E0DB-41E2-BDEB-F1201BFA36A6}" destId="{1E12012F-E7FE-497C-AA3A-D625DCDFEE56}" srcOrd="2" destOrd="0" parTransId="{B7B4EB3A-4EC9-40DA-A630-1511396068AF}" sibTransId="{106A2648-49E5-4581-8445-C8309857FFE0}"/>
    <dgm:cxn modelId="{42AE2E88-F3C4-4539-B6E6-69C8D9F7AC1A}" srcId="{7C160711-E0DB-41E2-BDEB-F1201BFA36A6}" destId="{154A4D30-0200-42A4-A4D4-B81B9B6C580D}" srcOrd="1" destOrd="0" parTransId="{496008CB-3B98-41A3-887B-8E7C33670411}" sibTransId="{5A661C83-8B7E-4A64-8D71-B0C5CA5C12D8}"/>
    <dgm:cxn modelId="{D65098A4-3E05-4B32-9861-94500DCCF36F}" srcId="{AD0724FF-CE39-42ED-B9C4-76E36F63EE7F}" destId="{85182C3F-44E5-4482-8076-0AFD8CA38E0A}" srcOrd="0" destOrd="0" parTransId="{7BC55119-0A0A-45A6-B846-BBF291FECAE2}" sibTransId="{6A06D216-0ADF-45F5-9ECA-F6E4EB26A185}"/>
    <dgm:cxn modelId="{505967A8-395E-4FE7-8670-8D92217AF39D}" type="presOf" srcId="{0174B9BC-A18F-4834-A61D-16AA46B004D3}" destId="{0C07A8CA-73CA-4692-928F-D78A01D2B096}" srcOrd="0" destOrd="0" presId="urn:microsoft.com/office/officeart/2005/8/layout/chevron2"/>
    <dgm:cxn modelId="{5F54B2A9-6E4E-46CC-982C-CE552CBD8DE7}" srcId="{1E12012F-E7FE-497C-AA3A-D625DCDFEE56}" destId="{23D24066-CE1B-4D17-A466-A81C1BB44610}" srcOrd="2" destOrd="0" parTransId="{476D0212-9501-4700-8928-E1B08A0E4555}" sibTransId="{977E0522-0D94-4E46-B6A2-1A070F65FF16}"/>
    <dgm:cxn modelId="{E7D8B6BC-9EA5-4039-8D07-4FD18AD66A26}" type="presOf" srcId="{A11DFB8F-EA2B-4E50-A8EC-745467C4069C}" destId="{AD0CF82C-2D74-4E82-83CD-261B8735F8A4}" srcOrd="0" destOrd="1" presId="urn:microsoft.com/office/officeart/2005/8/layout/chevron2"/>
    <dgm:cxn modelId="{DEE5E8C6-4334-41F1-8D7F-CBC93195D241}" type="presOf" srcId="{85182C3F-44E5-4482-8076-0AFD8CA38E0A}" destId="{C00F8E32-6B8D-4061-A010-00A2B28289F4}" srcOrd="0" destOrd="0" presId="urn:microsoft.com/office/officeart/2005/8/layout/chevron2"/>
    <dgm:cxn modelId="{08B96BE3-B940-446B-A440-7681CA468883}" srcId="{1E12012F-E7FE-497C-AA3A-D625DCDFEE56}" destId="{81BAF9EF-0340-46D0-9580-B4E6EB9256BB}" srcOrd="0" destOrd="0" parTransId="{B919CB06-2640-4E53-BFCC-9C781372FFE2}" sibTransId="{BFF8175A-2B5F-42E2-A0C9-A8CF4330F848}"/>
    <dgm:cxn modelId="{64721CE4-ABED-4E12-8698-F74B0C5B5D42}" srcId="{154A4D30-0200-42A4-A4D4-B81B9B6C580D}" destId="{0174B9BC-A18F-4834-A61D-16AA46B004D3}" srcOrd="0" destOrd="0" parTransId="{BE3B00F6-ADF6-4FDC-A4FB-51A13C319CA4}" sibTransId="{BC7B2593-2F78-4863-B798-3E91C3A69E80}"/>
    <dgm:cxn modelId="{A5A16CE9-8DE2-446D-9708-227D7991209F}" type="presOf" srcId="{81BAF9EF-0340-46D0-9580-B4E6EB9256BB}" destId="{AD0CF82C-2D74-4E82-83CD-261B8735F8A4}" srcOrd="0" destOrd="0" presId="urn:microsoft.com/office/officeart/2005/8/layout/chevron2"/>
    <dgm:cxn modelId="{A1F9E0F5-4BD7-4B88-B864-466E5CFF029B}" srcId="{7C160711-E0DB-41E2-BDEB-F1201BFA36A6}" destId="{AD0724FF-CE39-42ED-B9C4-76E36F63EE7F}" srcOrd="0" destOrd="0" parTransId="{1311C66A-1270-43F0-8FC7-5A7F5A5A1731}" sibTransId="{86688368-F752-4D3D-A031-55497191DDAD}"/>
    <dgm:cxn modelId="{6DC447C3-98BF-45BF-AFDB-8BCCE9E7FABF}" type="presParOf" srcId="{816226C7-6708-4273-9212-B281C0E525C1}" destId="{4EA53353-EC94-4DDE-BB33-8B6A5C578E71}" srcOrd="0" destOrd="0" presId="urn:microsoft.com/office/officeart/2005/8/layout/chevron2"/>
    <dgm:cxn modelId="{510130F8-2821-4AB5-B121-0D4A16A1765C}" type="presParOf" srcId="{4EA53353-EC94-4DDE-BB33-8B6A5C578E71}" destId="{91231E24-6B4E-41AE-865A-CD47C18EB32A}" srcOrd="0" destOrd="0" presId="urn:microsoft.com/office/officeart/2005/8/layout/chevron2"/>
    <dgm:cxn modelId="{936A739F-CE96-4323-943D-DCDA1512108E}" type="presParOf" srcId="{4EA53353-EC94-4DDE-BB33-8B6A5C578E71}" destId="{C00F8E32-6B8D-4061-A010-00A2B28289F4}" srcOrd="1" destOrd="0" presId="urn:microsoft.com/office/officeart/2005/8/layout/chevron2"/>
    <dgm:cxn modelId="{221DF6AE-4A3E-4E05-B2A2-3ED0DF863A3D}" type="presParOf" srcId="{816226C7-6708-4273-9212-B281C0E525C1}" destId="{4F2E7DBB-37D1-433B-8E65-6A66EFCAA4DF}" srcOrd="1" destOrd="0" presId="urn:microsoft.com/office/officeart/2005/8/layout/chevron2"/>
    <dgm:cxn modelId="{29E4263E-ADD7-48A1-9B99-6E49AEEBA2F6}" type="presParOf" srcId="{816226C7-6708-4273-9212-B281C0E525C1}" destId="{E9F3730A-FEAF-45EF-BD3A-EE7301725A40}" srcOrd="2" destOrd="0" presId="urn:microsoft.com/office/officeart/2005/8/layout/chevron2"/>
    <dgm:cxn modelId="{4C632DF4-B8FF-4249-8ACF-6F05D9D08A34}" type="presParOf" srcId="{E9F3730A-FEAF-45EF-BD3A-EE7301725A40}" destId="{277FA7D3-DF35-4650-A338-B89E1834A749}" srcOrd="0" destOrd="0" presId="urn:microsoft.com/office/officeart/2005/8/layout/chevron2"/>
    <dgm:cxn modelId="{DC38B30B-AA40-4391-88E0-C2BA0DCD2892}" type="presParOf" srcId="{E9F3730A-FEAF-45EF-BD3A-EE7301725A40}" destId="{0C07A8CA-73CA-4692-928F-D78A01D2B096}" srcOrd="1" destOrd="0" presId="urn:microsoft.com/office/officeart/2005/8/layout/chevron2"/>
    <dgm:cxn modelId="{CBF35A91-866D-4169-BDAF-D474B4E3FEAF}" type="presParOf" srcId="{816226C7-6708-4273-9212-B281C0E525C1}" destId="{7D60663E-BCC2-4FFB-BD23-7FEA84E8FF98}" srcOrd="3" destOrd="0" presId="urn:microsoft.com/office/officeart/2005/8/layout/chevron2"/>
    <dgm:cxn modelId="{423A2F01-958E-417A-99D1-03B76536BADD}" type="presParOf" srcId="{816226C7-6708-4273-9212-B281C0E525C1}" destId="{B5A297BC-0EAA-441F-B7F6-3CEB36185641}" srcOrd="4" destOrd="0" presId="urn:microsoft.com/office/officeart/2005/8/layout/chevron2"/>
    <dgm:cxn modelId="{81F1EB05-2BAE-409F-B223-5D58A4A547F4}" type="presParOf" srcId="{B5A297BC-0EAA-441F-B7F6-3CEB36185641}" destId="{3E3C1DE7-88A6-48DF-84F7-FC8083823E95}" srcOrd="0" destOrd="0" presId="urn:microsoft.com/office/officeart/2005/8/layout/chevron2"/>
    <dgm:cxn modelId="{329DE5D6-B645-4FB5-AF15-DFA5B1B24ECE}" type="presParOf" srcId="{B5A297BC-0EAA-441F-B7F6-3CEB36185641}" destId="{AD0CF82C-2D74-4E82-83CD-261B8735F8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99E001-0A1B-4330-8A5C-ABA93B940E3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768C16-3ECE-48A9-848C-A565CB9FC943}">
      <dgm:prSet phldrT="[Текст]" phldr="1"/>
      <dgm:spPr/>
      <dgm:t>
        <a:bodyPr/>
        <a:lstStyle/>
        <a:p>
          <a:endParaRPr lang="ru-RU"/>
        </a:p>
      </dgm:t>
    </dgm:pt>
    <dgm:pt modelId="{AD616355-074C-4250-8DC6-73F3FD00E304}" type="parTrans" cxnId="{49ECCC48-4091-43C2-A667-D3E07AC0E45B}">
      <dgm:prSet/>
      <dgm:spPr/>
      <dgm:t>
        <a:bodyPr/>
        <a:lstStyle/>
        <a:p>
          <a:endParaRPr lang="ru-RU"/>
        </a:p>
      </dgm:t>
    </dgm:pt>
    <dgm:pt modelId="{37A34123-0E4D-4F7A-9A22-809030614C76}" type="sibTrans" cxnId="{49ECCC48-4091-43C2-A667-D3E07AC0E45B}">
      <dgm:prSet/>
      <dgm:spPr/>
      <dgm:t>
        <a:bodyPr/>
        <a:lstStyle/>
        <a:p>
          <a:endParaRPr lang="ru-RU"/>
        </a:p>
      </dgm:t>
    </dgm:pt>
    <dgm:pt modelId="{17EE38B9-5318-406F-9AC9-3286B7104AB8}">
      <dgm:prSet phldrT="[Текст]" custT="1"/>
      <dgm:spPr/>
      <dgm:t>
        <a:bodyPr/>
        <a:lstStyle/>
        <a:p>
          <a:r>
            <a:rPr lang="ru-RU" sz="2800" b="1" dirty="0"/>
            <a:t>Сознание</a:t>
          </a:r>
        </a:p>
      </dgm:t>
    </dgm:pt>
    <dgm:pt modelId="{7E2B6BAB-E740-43EA-AEA8-B16E23254CF4}" type="parTrans" cxnId="{3020DC5F-2606-48F1-B36F-BB52184E5691}">
      <dgm:prSet/>
      <dgm:spPr/>
      <dgm:t>
        <a:bodyPr/>
        <a:lstStyle/>
        <a:p>
          <a:endParaRPr lang="ru-RU"/>
        </a:p>
      </dgm:t>
    </dgm:pt>
    <dgm:pt modelId="{6604B98A-6618-430F-BDBA-F090660C640C}" type="sibTrans" cxnId="{3020DC5F-2606-48F1-B36F-BB52184E5691}">
      <dgm:prSet/>
      <dgm:spPr/>
      <dgm:t>
        <a:bodyPr/>
        <a:lstStyle/>
        <a:p>
          <a:endParaRPr lang="ru-RU"/>
        </a:p>
      </dgm:t>
    </dgm:pt>
    <dgm:pt modelId="{F34E3403-AADA-4FBC-9252-D5BA6C29A208}">
      <dgm:prSet phldrT="[Текст]" phldr="1"/>
      <dgm:spPr/>
      <dgm:t>
        <a:bodyPr/>
        <a:lstStyle/>
        <a:p>
          <a:endParaRPr lang="ru-RU"/>
        </a:p>
      </dgm:t>
    </dgm:pt>
    <dgm:pt modelId="{9D05713D-D248-4B14-9F37-48DECE4155A9}" type="parTrans" cxnId="{D1BC4CFD-839A-4CFA-88F4-463CC4B6E98E}">
      <dgm:prSet/>
      <dgm:spPr/>
      <dgm:t>
        <a:bodyPr/>
        <a:lstStyle/>
        <a:p>
          <a:endParaRPr lang="ru-RU"/>
        </a:p>
      </dgm:t>
    </dgm:pt>
    <dgm:pt modelId="{149B962C-E608-48A6-93A3-4150D64BDDD3}" type="sibTrans" cxnId="{D1BC4CFD-839A-4CFA-88F4-463CC4B6E98E}">
      <dgm:prSet/>
      <dgm:spPr/>
      <dgm:t>
        <a:bodyPr/>
        <a:lstStyle/>
        <a:p>
          <a:endParaRPr lang="ru-RU"/>
        </a:p>
      </dgm:t>
    </dgm:pt>
    <dgm:pt modelId="{50F65EF7-D69E-4DDC-B3DF-071F5F11B61D}">
      <dgm:prSet phldrT="[Текст]" custT="1"/>
      <dgm:spPr/>
      <dgm:t>
        <a:bodyPr/>
        <a:lstStyle/>
        <a:p>
          <a:r>
            <a:rPr lang="ru-RU" sz="2800" b="1" dirty="0"/>
            <a:t>Активность</a:t>
          </a:r>
        </a:p>
      </dgm:t>
    </dgm:pt>
    <dgm:pt modelId="{CD6C2150-3BE2-4106-9EF8-D610E58F4E37}" type="parTrans" cxnId="{ADD12143-B458-481E-A889-46F13381BAEA}">
      <dgm:prSet/>
      <dgm:spPr/>
      <dgm:t>
        <a:bodyPr/>
        <a:lstStyle/>
        <a:p>
          <a:endParaRPr lang="ru-RU"/>
        </a:p>
      </dgm:t>
    </dgm:pt>
    <dgm:pt modelId="{BF74054E-1D92-42FC-88CC-C06D1F262F76}" type="sibTrans" cxnId="{ADD12143-B458-481E-A889-46F13381BAEA}">
      <dgm:prSet/>
      <dgm:spPr/>
      <dgm:t>
        <a:bodyPr/>
        <a:lstStyle/>
        <a:p>
          <a:endParaRPr lang="ru-RU"/>
        </a:p>
      </dgm:t>
    </dgm:pt>
    <dgm:pt modelId="{9D4ED25B-CC99-4F59-8135-14173FCC8104}">
      <dgm:prSet phldrT="[Текст]" phldr="1"/>
      <dgm:spPr/>
      <dgm:t>
        <a:bodyPr/>
        <a:lstStyle/>
        <a:p>
          <a:endParaRPr lang="ru-RU"/>
        </a:p>
      </dgm:t>
    </dgm:pt>
    <dgm:pt modelId="{67E92B11-3EA2-49E8-9C61-DE6B5B7133B6}" type="parTrans" cxnId="{25FE6DB1-A22F-4E53-803B-EF3422939D1E}">
      <dgm:prSet/>
      <dgm:spPr/>
      <dgm:t>
        <a:bodyPr/>
        <a:lstStyle/>
        <a:p>
          <a:endParaRPr lang="ru-RU"/>
        </a:p>
      </dgm:t>
    </dgm:pt>
    <dgm:pt modelId="{715DDC36-953A-44BF-BF77-F17560F7FE9F}" type="sibTrans" cxnId="{25FE6DB1-A22F-4E53-803B-EF3422939D1E}">
      <dgm:prSet/>
      <dgm:spPr/>
      <dgm:t>
        <a:bodyPr/>
        <a:lstStyle/>
        <a:p>
          <a:endParaRPr lang="ru-RU"/>
        </a:p>
      </dgm:t>
    </dgm:pt>
    <dgm:pt modelId="{8470F74E-C2BF-4F72-9828-14D482796798}">
      <dgm:prSet phldrT="[Текст]" custT="1"/>
      <dgm:spPr/>
      <dgm:t>
        <a:bodyPr/>
        <a:lstStyle/>
        <a:p>
          <a:r>
            <a:rPr lang="ru-RU" sz="2800" b="1" dirty="0"/>
            <a:t>Деятельность</a:t>
          </a:r>
        </a:p>
      </dgm:t>
    </dgm:pt>
    <dgm:pt modelId="{DC7A523A-148C-4E1A-BAC2-646181EB9B8B}" type="parTrans" cxnId="{8382B638-1786-4FB5-A31B-71297BA8AD8D}">
      <dgm:prSet/>
      <dgm:spPr/>
      <dgm:t>
        <a:bodyPr/>
        <a:lstStyle/>
        <a:p>
          <a:endParaRPr lang="ru-RU"/>
        </a:p>
      </dgm:t>
    </dgm:pt>
    <dgm:pt modelId="{E894A0F3-61AC-495D-8E9B-8801BBC9BF8C}" type="sibTrans" cxnId="{8382B638-1786-4FB5-A31B-71297BA8AD8D}">
      <dgm:prSet/>
      <dgm:spPr/>
      <dgm:t>
        <a:bodyPr/>
        <a:lstStyle/>
        <a:p>
          <a:endParaRPr lang="ru-RU"/>
        </a:p>
      </dgm:t>
    </dgm:pt>
    <dgm:pt modelId="{7B0FA1EA-AB2C-4A3C-B878-83DE2522E845}" type="pres">
      <dgm:prSet presAssocID="{0699E001-0A1B-4330-8A5C-ABA93B940E30}" presName="linearFlow" presStyleCnt="0">
        <dgm:presLayoutVars>
          <dgm:dir/>
          <dgm:animLvl val="lvl"/>
          <dgm:resizeHandles val="exact"/>
        </dgm:presLayoutVars>
      </dgm:prSet>
      <dgm:spPr/>
    </dgm:pt>
    <dgm:pt modelId="{E7A199D1-119F-42E9-B3A6-61721D69B714}" type="pres">
      <dgm:prSet presAssocID="{8E768C16-3ECE-48A9-848C-A565CB9FC943}" presName="composite" presStyleCnt="0"/>
      <dgm:spPr/>
    </dgm:pt>
    <dgm:pt modelId="{FBFE9AB4-A69F-4D74-ABA1-3684D3D76B3E}" type="pres">
      <dgm:prSet presAssocID="{8E768C16-3ECE-48A9-848C-A565CB9FC94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CF87A90-EBB9-462A-A3DE-62460B02AA9E}" type="pres">
      <dgm:prSet presAssocID="{8E768C16-3ECE-48A9-848C-A565CB9FC943}" presName="descendantText" presStyleLbl="alignAcc1" presStyleIdx="0" presStyleCnt="3" custScaleY="85436">
        <dgm:presLayoutVars>
          <dgm:bulletEnabled val="1"/>
        </dgm:presLayoutVars>
      </dgm:prSet>
      <dgm:spPr/>
    </dgm:pt>
    <dgm:pt modelId="{1CD0D093-5534-4491-B164-841D913F0E84}" type="pres">
      <dgm:prSet presAssocID="{37A34123-0E4D-4F7A-9A22-809030614C76}" presName="sp" presStyleCnt="0"/>
      <dgm:spPr/>
    </dgm:pt>
    <dgm:pt modelId="{8AA150FF-55D5-4AF1-8EC5-9AB24AE51EF3}" type="pres">
      <dgm:prSet presAssocID="{F34E3403-AADA-4FBC-9252-D5BA6C29A208}" presName="composite" presStyleCnt="0"/>
      <dgm:spPr/>
    </dgm:pt>
    <dgm:pt modelId="{D181F14D-85D4-46DC-A801-96177158D73E}" type="pres">
      <dgm:prSet presAssocID="{F34E3403-AADA-4FBC-9252-D5BA6C29A20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2FEE9A9-E0BE-401A-BC96-9D2A646241E4}" type="pres">
      <dgm:prSet presAssocID="{F34E3403-AADA-4FBC-9252-D5BA6C29A208}" presName="descendantText" presStyleLbl="alignAcc1" presStyleIdx="1" presStyleCnt="3">
        <dgm:presLayoutVars>
          <dgm:bulletEnabled val="1"/>
        </dgm:presLayoutVars>
      </dgm:prSet>
      <dgm:spPr/>
    </dgm:pt>
    <dgm:pt modelId="{8272BA16-7C7F-40E2-889E-4B5D18288CE7}" type="pres">
      <dgm:prSet presAssocID="{149B962C-E608-48A6-93A3-4150D64BDDD3}" presName="sp" presStyleCnt="0"/>
      <dgm:spPr/>
    </dgm:pt>
    <dgm:pt modelId="{6CD84C92-CF55-41F6-972E-727A877EE798}" type="pres">
      <dgm:prSet presAssocID="{9D4ED25B-CC99-4F59-8135-14173FCC8104}" presName="composite" presStyleCnt="0"/>
      <dgm:spPr/>
    </dgm:pt>
    <dgm:pt modelId="{C8C941E2-020A-424B-8AAA-3141A7A7582F}" type="pres">
      <dgm:prSet presAssocID="{9D4ED25B-CC99-4F59-8135-14173FCC810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984F7C2-F802-4BE2-8C7E-B9BC4B1A5488}" type="pres">
      <dgm:prSet presAssocID="{9D4ED25B-CC99-4F59-8135-14173FCC8104}" presName="descendantText" presStyleLbl="alignAcc1" presStyleIdx="2" presStyleCnt="3" custLinFactNeighborX="1930" custLinFactNeighborY="-6586">
        <dgm:presLayoutVars>
          <dgm:bulletEnabled val="1"/>
        </dgm:presLayoutVars>
      </dgm:prSet>
      <dgm:spPr/>
    </dgm:pt>
  </dgm:ptLst>
  <dgm:cxnLst>
    <dgm:cxn modelId="{0A773234-4970-44D0-B076-6B852FD57C4A}" type="presOf" srcId="{17EE38B9-5318-406F-9AC9-3286B7104AB8}" destId="{6CF87A90-EBB9-462A-A3DE-62460B02AA9E}" srcOrd="0" destOrd="0" presId="urn:microsoft.com/office/officeart/2005/8/layout/chevron2"/>
    <dgm:cxn modelId="{8382B638-1786-4FB5-A31B-71297BA8AD8D}" srcId="{9D4ED25B-CC99-4F59-8135-14173FCC8104}" destId="{8470F74E-C2BF-4F72-9828-14D482796798}" srcOrd="0" destOrd="0" parTransId="{DC7A523A-148C-4E1A-BAC2-646181EB9B8B}" sibTransId="{E894A0F3-61AC-495D-8E9B-8801BBC9BF8C}"/>
    <dgm:cxn modelId="{064FA53C-5D4E-443B-99FC-6696E62C7427}" type="presOf" srcId="{F34E3403-AADA-4FBC-9252-D5BA6C29A208}" destId="{D181F14D-85D4-46DC-A801-96177158D73E}" srcOrd="0" destOrd="0" presId="urn:microsoft.com/office/officeart/2005/8/layout/chevron2"/>
    <dgm:cxn modelId="{3020DC5F-2606-48F1-B36F-BB52184E5691}" srcId="{8E768C16-3ECE-48A9-848C-A565CB9FC943}" destId="{17EE38B9-5318-406F-9AC9-3286B7104AB8}" srcOrd="0" destOrd="0" parTransId="{7E2B6BAB-E740-43EA-AEA8-B16E23254CF4}" sibTransId="{6604B98A-6618-430F-BDBA-F090660C640C}"/>
    <dgm:cxn modelId="{ADD12143-B458-481E-A889-46F13381BAEA}" srcId="{F34E3403-AADA-4FBC-9252-D5BA6C29A208}" destId="{50F65EF7-D69E-4DDC-B3DF-071F5F11B61D}" srcOrd="0" destOrd="0" parTransId="{CD6C2150-3BE2-4106-9EF8-D610E58F4E37}" sibTransId="{BF74054E-1D92-42FC-88CC-C06D1F262F76}"/>
    <dgm:cxn modelId="{C9994743-29AF-4110-BF53-2D9A6FF710A4}" type="presOf" srcId="{50F65EF7-D69E-4DDC-B3DF-071F5F11B61D}" destId="{62FEE9A9-E0BE-401A-BC96-9D2A646241E4}" srcOrd="0" destOrd="0" presId="urn:microsoft.com/office/officeart/2005/8/layout/chevron2"/>
    <dgm:cxn modelId="{49ECCC48-4091-43C2-A667-D3E07AC0E45B}" srcId="{0699E001-0A1B-4330-8A5C-ABA93B940E30}" destId="{8E768C16-3ECE-48A9-848C-A565CB9FC943}" srcOrd="0" destOrd="0" parTransId="{AD616355-074C-4250-8DC6-73F3FD00E304}" sibTransId="{37A34123-0E4D-4F7A-9A22-809030614C76}"/>
    <dgm:cxn modelId="{2179A055-334E-4B35-8604-B570D68DA2D9}" type="presOf" srcId="{0699E001-0A1B-4330-8A5C-ABA93B940E30}" destId="{7B0FA1EA-AB2C-4A3C-B878-83DE2522E845}" srcOrd="0" destOrd="0" presId="urn:microsoft.com/office/officeart/2005/8/layout/chevron2"/>
    <dgm:cxn modelId="{6EE3F9AB-DEA3-4D1F-8EA8-AFB3453266DB}" type="presOf" srcId="{9D4ED25B-CC99-4F59-8135-14173FCC8104}" destId="{C8C941E2-020A-424B-8AAA-3141A7A7582F}" srcOrd="0" destOrd="0" presId="urn:microsoft.com/office/officeart/2005/8/layout/chevron2"/>
    <dgm:cxn modelId="{25FE6DB1-A22F-4E53-803B-EF3422939D1E}" srcId="{0699E001-0A1B-4330-8A5C-ABA93B940E30}" destId="{9D4ED25B-CC99-4F59-8135-14173FCC8104}" srcOrd="2" destOrd="0" parTransId="{67E92B11-3EA2-49E8-9C61-DE6B5B7133B6}" sibTransId="{715DDC36-953A-44BF-BF77-F17560F7FE9F}"/>
    <dgm:cxn modelId="{4CB786BB-C153-4B73-BDD9-7F60AD4CC813}" type="presOf" srcId="{8E768C16-3ECE-48A9-848C-A565CB9FC943}" destId="{FBFE9AB4-A69F-4D74-ABA1-3684D3D76B3E}" srcOrd="0" destOrd="0" presId="urn:microsoft.com/office/officeart/2005/8/layout/chevron2"/>
    <dgm:cxn modelId="{EC8954D7-27C3-4168-B5FB-7D7A575B82DF}" type="presOf" srcId="{8470F74E-C2BF-4F72-9828-14D482796798}" destId="{E984F7C2-F802-4BE2-8C7E-B9BC4B1A5488}" srcOrd="0" destOrd="0" presId="urn:microsoft.com/office/officeart/2005/8/layout/chevron2"/>
    <dgm:cxn modelId="{D1BC4CFD-839A-4CFA-88F4-463CC4B6E98E}" srcId="{0699E001-0A1B-4330-8A5C-ABA93B940E30}" destId="{F34E3403-AADA-4FBC-9252-D5BA6C29A208}" srcOrd="1" destOrd="0" parTransId="{9D05713D-D248-4B14-9F37-48DECE4155A9}" sibTransId="{149B962C-E608-48A6-93A3-4150D64BDDD3}"/>
    <dgm:cxn modelId="{29A4DBEF-6D4A-48DD-A569-2FF008A8AB45}" type="presParOf" srcId="{7B0FA1EA-AB2C-4A3C-B878-83DE2522E845}" destId="{E7A199D1-119F-42E9-B3A6-61721D69B714}" srcOrd="0" destOrd="0" presId="urn:microsoft.com/office/officeart/2005/8/layout/chevron2"/>
    <dgm:cxn modelId="{976D37FD-C343-4CE6-9C76-4132A759C3FC}" type="presParOf" srcId="{E7A199D1-119F-42E9-B3A6-61721D69B714}" destId="{FBFE9AB4-A69F-4D74-ABA1-3684D3D76B3E}" srcOrd="0" destOrd="0" presId="urn:microsoft.com/office/officeart/2005/8/layout/chevron2"/>
    <dgm:cxn modelId="{BA039189-750B-4D8D-A5BD-C862B41441C1}" type="presParOf" srcId="{E7A199D1-119F-42E9-B3A6-61721D69B714}" destId="{6CF87A90-EBB9-462A-A3DE-62460B02AA9E}" srcOrd="1" destOrd="0" presId="urn:microsoft.com/office/officeart/2005/8/layout/chevron2"/>
    <dgm:cxn modelId="{6F0E9C19-F703-4BB1-9CA4-762E3936D012}" type="presParOf" srcId="{7B0FA1EA-AB2C-4A3C-B878-83DE2522E845}" destId="{1CD0D093-5534-4491-B164-841D913F0E84}" srcOrd="1" destOrd="0" presId="urn:microsoft.com/office/officeart/2005/8/layout/chevron2"/>
    <dgm:cxn modelId="{90352A4F-BB68-403B-8822-47E4233FFDCC}" type="presParOf" srcId="{7B0FA1EA-AB2C-4A3C-B878-83DE2522E845}" destId="{8AA150FF-55D5-4AF1-8EC5-9AB24AE51EF3}" srcOrd="2" destOrd="0" presId="urn:microsoft.com/office/officeart/2005/8/layout/chevron2"/>
    <dgm:cxn modelId="{862CEA18-2026-46D7-909F-00B1B1AB3D41}" type="presParOf" srcId="{8AA150FF-55D5-4AF1-8EC5-9AB24AE51EF3}" destId="{D181F14D-85D4-46DC-A801-96177158D73E}" srcOrd="0" destOrd="0" presId="urn:microsoft.com/office/officeart/2005/8/layout/chevron2"/>
    <dgm:cxn modelId="{541081C3-7A55-4371-B54D-D57B98CA0C34}" type="presParOf" srcId="{8AA150FF-55D5-4AF1-8EC5-9AB24AE51EF3}" destId="{62FEE9A9-E0BE-401A-BC96-9D2A646241E4}" srcOrd="1" destOrd="0" presId="urn:microsoft.com/office/officeart/2005/8/layout/chevron2"/>
    <dgm:cxn modelId="{E68B256A-4127-41F3-8762-ECE135A69434}" type="presParOf" srcId="{7B0FA1EA-AB2C-4A3C-B878-83DE2522E845}" destId="{8272BA16-7C7F-40E2-889E-4B5D18288CE7}" srcOrd="3" destOrd="0" presId="urn:microsoft.com/office/officeart/2005/8/layout/chevron2"/>
    <dgm:cxn modelId="{C468CFED-2856-475F-8B19-5C62FFAD9179}" type="presParOf" srcId="{7B0FA1EA-AB2C-4A3C-B878-83DE2522E845}" destId="{6CD84C92-CF55-41F6-972E-727A877EE798}" srcOrd="4" destOrd="0" presId="urn:microsoft.com/office/officeart/2005/8/layout/chevron2"/>
    <dgm:cxn modelId="{4B1BBF76-A0B4-4D22-A12C-1512586EB7AA}" type="presParOf" srcId="{6CD84C92-CF55-41F6-972E-727A877EE798}" destId="{C8C941E2-020A-424B-8AAA-3141A7A7582F}" srcOrd="0" destOrd="0" presId="urn:microsoft.com/office/officeart/2005/8/layout/chevron2"/>
    <dgm:cxn modelId="{30A1B58F-A130-457D-86D9-ADF0E80FA436}" type="presParOf" srcId="{6CD84C92-CF55-41F6-972E-727A877EE798}" destId="{E984F7C2-F802-4BE2-8C7E-B9BC4B1A54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11BB13-D57D-48D7-ADDD-36E49335581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E6414C-D1D9-49FE-B84B-53362D41AEC4}">
      <dgm:prSet phldrT="[Текст]"/>
      <dgm:spPr/>
      <dgm:t>
        <a:bodyPr/>
        <a:lstStyle/>
        <a:p>
          <a:r>
            <a:rPr lang="ru-RU" b="1" dirty="0"/>
            <a:t>Методы</a:t>
          </a:r>
        </a:p>
      </dgm:t>
    </dgm:pt>
    <dgm:pt modelId="{42C9C56D-BA19-4921-9C88-2B30DD3EABF1}" type="parTrans" cxnId="{BE41425D-BDA0-4AE5-98C0-99F1D75B7AFA}">
      <dgm:prSet/>
      <dgm:spPr/>
      <dgm:t>
        <a:bodyPr/>
        <a:lstStyle/>
        <a:p>
          <a:endParaRPr lang="ru-RU"/>
        </a:p>
      </dgm:t>
    </dgm:pt>
    <dgm:pt modelId="{7F75B3D0-6056-425A-9D98-956F7282A43C}" type="sibTrans" cxnId="{BE41425D-BDA0-4AE5-98C0-99F1D75B7AFA}">
      <dgm:prSet/>
      <dgm:spPr/>
      <dgm:t>
        <a:bodyPr/>
        <a:lstStyle/>
        <a:p>
          <a:endParaRPr lang="ru-RU"/>
        </a:p>
      </dgm:t>
    </dgm:pt>
    <dgm:pt modelId="{2FAC940D-588C-49D3-A18C-0ACBB16C7FB7}">
      <dgm:prSet phldrT="[Текст]"/>
      <dgm:spPr/>
      <dgm:t>
        <a:bodyPr/>
        <a:lstStyle/>
        <a:p>
          <a:r>
            <a:rPr lang="ru-RU" b="1" dirty="0"/>
            <a:t>Субъективные</a:t>
          </a:r>
        </a:p>
      </dgm:t>
    </dgm:pt>
    <dgm:pt modelId="{24B9EE6D-61D3-4300-ADC2-5B4917FE2DF4}" type="parTrans" cxnId="{1F1CA243-B33D-4DC8-ABA1-B73F09E09422}">
      <dgm:prSet/>
      <dgm:spPr/>
      <dgm:t>
        <a:bodyPr/>
        <a:lstStyle/>
        <a:p>
          <a:endParaRPr lang="ru-RU"/>
        </a:p>
      </dgm:t>
    </dgm:pt>
    <dgm:pt modelId="{60DBA3DE-61DB-4D3B-A060-9CD2BA01DB0D}" type="sibTrans" cxnId="{1F1CA243-B33D-4DC8-ABA1-B73F09E09422}">
      <dgm:prSet/>
      <dgm:spPr/>
      <dgm:t>
        <a:bodyPr/>
        <a:lstStyle/>
        <a:p>
          <a:endParaRPr lang="ru-RU"/>
        </a:p>
      </dgm:t>
    </dgm:pt>
    <dgm:pt modelId="{34239D98-255C-4B56-8459-D2BB60F7100D}">
      <dgm:prSet phldrT="[Текст]"/>
      <dgm:spPr/>
      <dgm:t>
        <a:bodyPr/>
        <a:lstStyle/>
        <a:p>
          <a:r>
            <a:rPr lang="ru-RU" b="1" dirty="0"/>
            <a:t>Объективные</a:t>
          </a:r>
        </a:p>
      </dgm:t>
    </dgm:pt>
    <dgm:pt modelId="{445B60CD-4B49-4084-A1BE-CEC3DAFF1BCC}" type="parTrans" cxnId="{ACBD7764-877E-4551-9BE1-13F54F296131}">
      <dgm:prSet/>
      <dgm:spPr/>
      <dgm:t>
        <a:bodyPr/>
        <a:lstStyle/>
        <a:p>
          <a:endParaRPr lang="ru-RU"/>
        </a:p>
      </dgm:t>
    </dgm:pt>
    <dgm:pt modelId="{C55A19F8-02E8-4463-82A1-BA382220FA0D}" type="sibTrans" cxnId="{ACBD7764-877E-4551-9BE1-13F54F296131}">
      <dgm:prSet/>
      <dgm:spPr/>
      <dgm:t>
        <a:bodyPr/>
        <a:lstStyle/>
        <a:p>
          <a:endParaRPr lang="ru-RU"/>
        </a:p>
      </dgm:t>
    </dgm:pt>
    <dgm:pt modelId="{6C4E8626-A0D8-4CF8-B320-441E23E58BCD}">
      <dgm:prSet/>
      <dgm:spPr/>
      <dgm:t>
        <a:bodyPr/>
        <a:lstStyle/>
        <a:p>
          <a:r>
            <a:rPr lang="ru-RU" b="1" dirty="0"/>
            <a:t>Моделирование</a:t>
          </a:r>
        </a:p>
      </dgm:t>
    </dgm:pt>
    <dgm:pt modelId="{4E0B13EA-2908-4F38-A4B0-484291CC898F}" type="parTrans" cxnId="{5FC94E4B-10D5-4A04-8AFA-72E0F5E76241}">
      <dgm:prSet/>
      <dgm:spPr/>
      <dgm:t>
        <a:bodyPr/>
        <a:lstStyle/>
        <a:p>
          <a:endParaRPr lang="ru-RU"/>
        </a:p>
      </dgm:t>
    </dgm:pt>
    <dgm:pt modelId="{5CFFE72C-22D5-4C93-9DB9-A6CE3E7DA73E}" type="sibTrans" cxnId="{5FC94E4B-10D5-4A04-8AFA-72E0F5E76241}">
      <dgm:prSet/>
      <dgm:spPr/>
      <dgm:t>
        <a:bodyPr/>
        <a:lstStyle/>
        <a:p>
          <a:endParaRPr lang="ru-RU"/>
        </a:p>
      </dgm:t>
    </dgm:pt>
    <dgm:pt modelId="{86734179-BCF9-42F2-BC74-3E488275401F}" type="pres">
      <dgm:prSet presAssocID="{1111BB13-D57D-48D7-ADDD-36E49335581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8ACBB4F-6E5E-4975-8180-3083D6F10375}" type="pres">
      <dgm:prSet presAssocID="{5CE6414C-D1D9-49FE-B84B-53362D41AEC4}" presName="hierRoot1" presStyleCnt="0"/>
      <dgm:spPr/>
    </dgm:pt>
    <dgm:pt modelId="{8B8D9C74-EFD3-41C0-8E31-B6BE92472E93}" type="pres">
      <dgm:prSet presAssocID="{5CE6414C-D1D9-49FE-B84B-53362D41AEC4}" presName="composite" presStyleCnt="0"/>
      <dgm:spPr/>
    </dgm:pt>
    <dgm:pt modelId="{F668FE3F-8670-4274-89B3-738E4F44A231}" type="pres">
      <dgm:prSet presAssocID="{5CE6414C-D1D9-49FE-B84B-53362D41AEC4}" presName="background" presStyleLbl="node0" presStyleIdx="0" presStyleCnt="1"/>
      <dgm:spPr/>
    </dgm:pt>
    <dgm:pt modelId="{C53BE23D-1C77-4947-85DD-50B661A73582}" type="pres">
      <dgm:prSet presAssocID="{5CE6414C-D1D9-49FE-B84B-53362D41AEC4}" presName="text" presStyleLbl="fgAcc0" presStyleIdx="0" presStyleCnt="1">
        <dgm:presLayoutVars>
          <dgm:chPref val="3"/>
        </dgm:presLayoutVars>
      </dgm:prSet>
      <dgm:spPr/>
    </dgm:pt>
    <dgm:pt modelId="{D1AE400C-C75D-40E7-8C3A-7982D6D1D8DA}" type="pres">
      <dgm:prSet presAssocID="{5CE6414C-D1D9-49FE-B84B-53362D41AEC4}" presName="hierChild2" presStyleCnt="0"/>
      <dgm:spPr/>
    </dgm:pt>
    <dgm:pt modelId="{D4ADED46-9435-4ED9-BFC4-E88993C52680}" type="pres">
      <dgm:prSet presAssocID="{24B9EE6D-61D3-4300-ADC2-5B4917FE2DF4}" presName="Name10" presStyleLbl="parChTrans1D2" presStyleIdx="0" presStyleCnt="3"/>
      <dgm:spPr/>
    </dgm:pt>
    <dgm:pt modelId="{EC7B4F28-E52D-48CB-BED4-F900AE7390AD}" type="pres">
      <dgm:prSet presAssocID="{2FAC940D-588C-49D3-A18C-0ACBB16C7FB7}" presName="hierRoot2" presStyleCnt="0"/>
      <dgm:spPr/>
    </dgm:pt>
    <dgm:pt modelId="{C2F1F338-5256-4FBC-B4BF-E82AD1A74C0E}" type="pres">
      <dgm:prSet presAssocID="{2FAC940D-588C-49D3-A18C-0ACBB16C7FB7}" presName="composite2" presStyleCnt="0"/>
      <dgm:spPr/>
    </dgm:pt>
    <dgm:pt modelId="{B0DE050F-FCD4-4BD3-891B-68A9A869B4CA}" type="pres">
      <dgm:prSet presAssocID="{2FAC940D-588C-49D3-A18C-0ACBB16C7FB7}" presName="background2" presStyleLbl="node2" presStyleIdx="0" presStyleCnt="3"/>
      <dgm:spPr/>
    </dgm:pt>
    <dgm:pt modelId="{C7A658EA-C48D-43AB-B412-F26D8BC364BA}" type="pres">
      <dgm:prSet presAssocID="{2FAC940D-588C-49D3-A18C-0ACBB16C7FB7}" presName="text2" presStyleLbl="fgAcc2" presStyleIdx="0" presStyleCnt="3">
        <dgm:presLayoutVars>
          <dgm:chPref val="3"/>
        </dgm:presLayoutVars>
      </dgm:prSet>
      <dgm:spPr/>
    </dgm:pt>
    <dgm:pt modelId="{A9D7B34F-4DC0-454A-A584-9563882ECF6C}" type="pres">
      <dgm:prSet presAssocID="{2FAC940D-588C-49D3-A18C-0ACBB16C7FB7}" presName="hierChild3" presStyleCnt="0"/>
      <dgm:spPr/>
    </dgm:pt>
    <dgm:pt modelId="{A1E8EC6B-0994-43AD-A43F-2ED475B2327F}" type="pres">
      <dgm:prSet presAssocID="{445B60CD-4B49-4084-A1BE-CEC3DAFF1BCC}" presName="Name10" presStyleLbl="parChTrans1D2" presStyleIdx="1" presStyleCnt="3"/>
      <dgm:spPr/>
    </dgm:pt>
    <dgm:pt modelId="{2B60CF86-FFE3-4AC0-B9D2-F616C77277F7}" type="pres">
      <dgm:prSet presAssocID="{34239D98-255C-4B56-8459-D2BB60F7100D}" presName="hierRoot2" presStyleCnt="0"/>
      <dgm:spPr/>
    </dgm:pt>
    <dgm:pt modelId="{0119F45A-8085-4355-8E4D-74D29D313674}" type="pres">
      <dgm:prSet presAssocID="{34239D98-255C-4B56-8459-D2BB60F7100D}" presName="composite2" presStyleCnt="0"/>
      <dgm:spPr/>
    </dgm:pt>
    <dgm:pt modelId="{3A7BD3C7-E418-49E1-8A1B-3E46815AF5EB}" type="pres">
      <dgm:prSet presAssocID="{34239D98-255C-4B56-8459-D2BB60F7100D}" presName="background2" presStyleLbl="node2" presStyleIdx="1" presStyleCnt="3"/>
      <dgm:spPr/>
    </dgm:pt>
    <dgm:pt modelId="{BF361E4F-B952-4738-BEC4-90294AB0A550}" type="pres">
      <dgm:prSet presAssocID="{34239D98-255C-4B56-8459-D2BB60F7100D}" presName="text2" presStyleLbl="fgAcc2" presStyleIdx="1" presStyleCnt="3">
        <dgm:presLayoutVars>
          <dgm:chPref val="3"/>
        </dgm:presLayoutVars>
      </dgm:prSet>
      <dgm:spPr/>
    </dgm:pt>
    <dgm:pt modelId="{8811535F-66D2-467D-B774-73535410B0F9}" type="pres">
      <dgm:prSet presAssocID="{34239D98-255C-4B56-8459-D2BB60F7100D}" presName="hierChild3" presStyleCnt="0"/>
      <dgm:spPr/>
    </dgm:pt>
    <dgm:pt modelId="{A05B817D-DE43-4282-ACE2-50391F2F7D62}" type="pres">
      <dgm:prSet presAssocID="{4E0B13EA-2908-4F38-A4B0-484291CC898F}" presName="Name10" presStyleLbl="parChTrans1D2" presStyleIdx="2" presStyleCnt="3"/>
      <dgm:spPr/>
    </dgm:pt>
    <dgm:pt modelId="{F93C90DC-0BB9-4A9F-8335-74FF049F26BB}" type="pres">
      <dgm:prSet presAssocID="{6C4E8626-A0D8-4CF8-B320-441E23E58BCD}" presName="hierRoot2" presStyleCnt="0"/>
      <dgm:spPr/>
    </dgm:pt>
    <dgm:pt modelId="{5552C86C-3BB0-4DA0-B6E7-E63507A22AB2}" type="pres">
      <dgm:prSet presAssocID="{6C4E8626-A0D8-4CF8-B320-441E23E58BCD}" presName="composite2" presStyleCnt="0"/>
      <dgm:spPr/>
    </dgm:pt>
    <dgm:pt modelId="{107FA3C6-0919-4BB1-A6BF-7AA441268C80}" type="pres">
      <dgm:prSet presAssocID="{6C4E8626-A0D8-4CF8-B320-441E23E58BCD}" presName="background2" presStyleLbl="node2" presStyleIdx="2" presStyleCnt="3"/>
      <dgm:spPr/>
    </dgm:pt>
    <dgm:pt modelId="{C3F43650-EC76-4669-88B2-F9F53E348627}" type="pres">
      <dgm:prSet presAssocID="{6C4E8626-A0D8-4CF8-B320-441E23E58BCD}" presName="text2" presStyleLbl="fgAcc2" presStyleIdx="2" presStyleCnt="3">
        <dgm:presLayoutVars>
          <dgm:chPref val="3"/>
        </dgm:presLayoutVars>
      </dgm:prSet>
      <dgm:spPr/>
    </dgm:pt>
    <dgm:pt modelId="{7F3D01DA-34D8-495A-9452-E292AFC42777}" type="pres">
      <dgm:prSet presAssocID="{6C4E8626-A0D8-4CF8-B320-441E23E58BCD}" presName="hierChild3" presStyleCnt="0"/>
      <dgm:spPr/>
    </dgm:pt>
  </dgm:ptLst>
  <dgm:cxnLst>
    <dgm:cxn modelId="{409B7820-8B3E-48F4-BF2E-4D5C430F4F2D}" type="presOf" srcId="{4E0B13EA-2908-4F38-A4B0-484291CC898F}" destId="{A05B817D-DE43-4282-ACE2-50391F2F7D62}" srcOrd="0" destOrd="0" presId="urn:microsoft.com/office/officeart/2005/8/layout/hierarchy1"/>
    <dgm:cxn modelId="{D1459C2E-B8C4-4484-9021-2B831F5F9DB1}" type="presOf" srcId="{34239D98-255C-4B56-8459-D2BB60F7100D}" destId="{BF361E4F-B952-4738-BEC4-90294AB0A550}" srcOrd="0" destOrd="0" presId="urn:microsoft.com/office/officeart/2005/8/layout/hierarchy1"/>
    <dgm:cxn modelId="{BE41425D-BDA0-4AE5-98C0-99F1D75B7AFA}" srcId="{1111BB13-D57D-48D7-ADDD-36E49335581F}" destId="{5CE6414C-D1D9-49FE-B84B-53362D41AEC4}" srcOrd="0" destOrd="0" parTransId="{42C9C56D-BA19-4921-9C88-2B30DD3EABF1}" sibTransId="{7F75B3D0-6056-425A-9D98-956F7282A43C}"/>
    <dgm:cxn modelId="{667A0E43-2808-4092-860F-BA57B3DD7AE2}" type="presOf" srcId="{24B9EE6D-61D3-4300-ADC2-5B4917FE2DF4}" destId="{D4ADED46-9435-4ED9-BFC4-E88993C52680}" srcOrd="0" destOrd="0" presId="urn:microsoft.com/office/officeart/2005/8/layout/hierarchy1"/>
    <dgm:cxn modelId="{1F1CA243-B33D-4DC8-ABA1-B73F09E09422}" srcId="{5CE6414C-D1D9-49FE-B84B-53362D41AEC4}" destId="{2FAC940D-588C-49D3-A18C-0ACBB16C7FB7}" srcOrd="0" destOrd="0" parTransId="{24B9EE6D-61D3-4300-ADC2-5B4917FE2DF4}" sibTransId="{60DBA3DE-61DB-4D3B-A060-9CD2BA01DB0D}"/>
    <dgm:cxn modelId="{ACBD7764-877E-4551-9BE1-13F54F296131}" srcId="{5CE6414C-D1D9-49FE-B84B-53362D41AEC4}" destId="{34239D98-255C-4B56-8459-D2BB60F7100D}" srcOrd="1" destOrd="0" parTransId="{445B60CD-4B49-4084-A1BE-CEC3DAFF1BCC}" sibTransId="{C55A19F8-02E8-4463-82A1-BA382220FA0D}"/>
    <dgm:cxn modelId="{5FC94E4B-10D5-4A04-8AFA-72E0F5E76241}" srcId="{5CE6414C-D1D9-49FE-B84B-53362D41AEC4}" destId="{6C4E8626-A0D8-4CF8-B320-441E23E58BCD}" srcOrd="2" destOrd="0" parTransId="{4E0B13EA-2908-4F38-A4B0-484291CC898F}" sibTransId="{5CFFE72C-22D5-4C93-9DB9-A6CE3E7DA73E}"/>
    <dgm:cxn modelId="{2022F270-DE28-4273-A1CB-AB10AE28CECB}" type="presOf" srcId="{1111BB13-D57D-48D7-ADDD-36E49335581F}" destId="{86734179-BCF9-42F2-BC74-3E488275401F}" srcOrd="0" destOrd="0" presId="urn:microsoft.com/office/officeart/2005/8/layout/hierarchy1"/>
    <dgm:cxn modelId="{58736672-9AFB-4E21-A220-54F44DB72ACD}" type="presOf" srcId="{2FAC940D-588C-49D3-A18C-0ACBB16C7FB7}" destId="{C7A658EA-C48D-43AB-B412-F26D8BC364BA}" srcOrd="0" destOrd="0" presId="urn:microsoft.com/office/officeart/2005/8/layout/hierarchy1"/>
    <dgm:cxn modelId="{C70BBB78-DAE2-4510-A772-998E10E47250}" type="presOf" srcId="{445B60CD-4B49-4084-A1BE-CEC3DAFF1BCC}" destId="{A1E8EC6B-0994-43AD-A43F-2ED475B2327F}" srcOrd="0" destOrd="0" presId="urn:microsoft.com/office/officeart/2005/8/layout/hierarchy1"/>
    <dgm:cxn modelId="{988D33BD-EFC5-4432-A86E-2E8E21D70EE0}" type="presOf" srcId="{5CE6414C-D1D9-49FE-B84B-53362D41AEC4}" destId="{C53BE23D-1C77-4947-85DD-50B661A73582}" srcOrd="0" destOrd="0" presId="urn:microsoft.com/office/officeart/2005/8/layout/hierarchy1"/>
    <dgm:cxn modelId="{DF1D75E0-935C-4A06-959B-7EEBD915E765}" type="presOf" srcId="{6C4E8626-A0D8-4CF8-B320-441E23E58BCD}" destId="{C3F43650-EC76-4669-88B2-F9F53E348627}" srcOrd="0" destOrd="0" presId="urn:microsoft.com/office/officeart/2005/8/layout/hierarchy1"/>
    <dgm:cxn modelId="{3E5882EB-EF52-4CE0-9D54-A45195EA4AA8}" type="presParOf" srcId="{86734179-BCF9-42F2-BC74-3E488275401F}" destId="{98ACBB4F-6E5E-4975-8180-3083D6F10375}" srcOrd="0" destOrd="0" presId="urn:microsoft.com/office/officeart/2005/8/layout/hierarchy1"/>
    <dgm:cxn modelId="{5CA5F035-5DFD-4E4D-8ABB-E635B0EEADB2}" type="presParOf" srcId="{98ACBB4F-6E5E-4975-8180-3083D6F10375}" destId="{8B8D9C74-EFD3-41C0-8E31-B6BE92472E93}" srcOrd="0" destOrd="0" presId="urn:microsoft.com/office/officeart/2005/8/layout/hierarchy1"/>
    <dgm:cxn modelId="{2B664E9D-96CE-4019-A622-AD0D0A750C14}" type="presParOf" srcId="{8B8D9C74-EFD3-41C0-8E31-B6BE92472E93}" destId="{F668FE3F-8670-4274-89B3-738E4F44A231}" srcOrd="0" destOrd="0" presId="urn:microsoft.com/office/officeart/2005/8/layout/hierarchy1"/>
    <dgm:cxn modelId="{05B47C35-5957-451B-8548-5B2E0B90BD66}" type="presParOf" srcId="{8B8D9C74-EFD3-41C0-8E31-B6BE92472E93}" destId="{C53BE23D-1C77-4947-85DD-50B661A73582}" srcOrd="1" destOrd="0" presId="urn:microsoft.com/office/officeart/2005/8/layout/hierarchy1"/>
    <dgm:cxn modelId="{16A25BD1-7F92-41FE-AE47-8A339B968BE9}" type="presParOf" srcId="{98ACBB4F-6E5E-4975-8180-3083D6F10375}" destId="{D1AE400C-C75D-40E7-8C3A-7982D6D1D8DA}" srcOrd="1" destOrd="0" presId="urn:microsoft.com/office/officeart/2005/8/layout/hierarchy1"/>
    <dgm:cxn modelId="{AD9EF840-2FA8-4AAD-927D-C53216104635}" type="presParOf" srcId="{D1AE400C-C75D-40E7-8C3A-7982D6D1D8DA}" destId="{D4ADED46-9435-4ED9-BFC4-E88993C52680}" srcOrd="0" destOrd="0" presId="urn:microsoft.com/office/officeart/2005/8/layout/hierarchy1"/>
    <dgm:cxn modelId="{C23ECC73-5A00-4C44-A895-07F6B3C63734}" type="presParOf" srcId="{D1AE400C-C75D-40E7-8C3A-7982D6D1D8DA}" destId="{EC7B4F28-E52D-48CB-BED4-F900AE7390AD}" srcOrd="1" destOrd="0" presId="urn:microsoft.com/office/officeart/2005/8/layout/hierarchy1"/>
    <dgm:cxn modelId="{DBFCE60E-6FB5-4475-AD1B-3FF1A6ED6E48}" type="presParOf" srcId="{EC7B4F28-E52D-48CB-BED4-F900AE7390AD}" destId="{C2F1F338-5256-4FBC-B4BF-E82AD1A74C0E}" srcOrd="0" destOrd="0" presId="urn:microsoft.com/office/officeart/2005/8/layout/hierarchy1"/>
    <dgm:cxn modelId="{F6730F57-1F7D-48FB-8461-9498A0760FCA}" type="presParOf" srcId="{C2F1F338-5256-4FBC-B4BF-E82AD1A74C0E}" destId="{B0DE050F-FCD4-4BD3-891B-68A9A869B4CA}" srcOrd="0" destOrd="0" presId="urn:microsoft.com/office/officeart/2005/8/layout/hierarchy1"/>
    <dgm:cxn modelId="{253A4660-EDE8-44CD-9FE1-FCBF777CE460}" type="presParOf" srcId="{C2F1F338-5256-4FBC-B4BF-E82AD1A74C0E}" destId="{C7A658EA-C48D-43AB-B412-F26D8BC364BA}" srcOrd="1" destOrd="0" presId="urn:microsoft.com/office/officeart/2005/8/layout/hierarchy1"/>
    <dgm:cxn modelId="{8AF9B619-9DB7-459A-9D86-1655A4A7054D}" type="presParOf" srcId="{EC7B4F28-E52D-48CB-BED4-F900AE7390AD}" destId="{A9D7B34F-4DC0-454A-A584-9563882ECF6C}" srcOrd="1" destOrd="0" presId="urn:microsoft.com/office/officeart/2005/8/layout/hierarchy1"/>
    <dgm:cxn modelId="{048F3ED9-04CA-461D-BE69-E8390FC844A0}" type="presParOf" srcId="{D1AE400C-C75D-40E7-8C3A-7982D6D1D8DA}" destId="{A1E8EC6B-0994-43AD-A43F-2ED475B2327F}" srcOrd="2" destOrd="0" presId="urn:microsoft.com/office/officeart/2005/8/layout/hierarchy1"/>
    <dgm:cxn modelId="{EB5ED5CC-0A0B-4985-8C08-518E845AFB79}" type="presParOf" srcId="{D1AE400C-C75D-40E7-8C3A-7982D6D1D8DA}" destId="{2B60CF86-FFE3-4AC0-B9D2-F616C77277F7}" srcOrd="3" destOrd="0" presId="urn:microsoft.com/office/officeart/2005/8/layout/hierarchy1"/>
    <dgm:cxn modelId="{F9D9AF24-3DCA-493D-88B3-2DC64E0B98B3}" type="presParOf" srcId="{2B60CF86-FFE3-4AC0-B9D2-F616C77277F7}" destId="{0119F45A-8085-4355-8E4D-74D29D313674}" srcOrd="0" destOrd="0" presId="urn:microsoft.com/office/officeart/2005/8/layout/hierarchy1"/>
    <dgm:cxn modelId="{E75661A0-D020-4CD7-A194-E9FA303FD444}" type="presParOf" srcId="{0119F45A-8085-4355-8E4D-74D29D313674}" destId="{3A7BD3C7-E418-49E1-8A1B-3E46815AF5EB}" srcOrd="0" destOrd="0" presId="urn:microsoft.com/office/officeart/2005/8/layout/hierarchy1"/>
    <dgm:cxn modelId="{FA499B70-7D32-4A6F-B300-1700C822CEE1}" type="presParOf" srcId="{0119F45A-8085-4355-8E4D-74D29D313674}" destId="{BF361E4F-B952-4738-BEC4-90294AB0A550}" srcOrd="1" destOrd="0" presId="urn:microsoft.com/office/officeart/2005/8/layout/hierarchy1"/>
    <dgm:cxn modelId="{D4F28294-76D4-4A61-8374-683E389FB407}" type="presParOf" srcId="{2B60CF86-FFE3-4AC0-B9D2-F616C77277F7}" destId="{8811535F-66D2-467D-B774-73535410B0F9}" srcOrd="1" destOrd="0" presId="urn:microsoft.com/office/officeart/2005/8/layout/hierarchy1"/>
    <dgm:cxn modelId="{61718406-0B99-4E8B-ACB0-B3763315E084}" type="presParOf" srcId="{D1AE400C-C75D-40E7-8C3A-7982D6D1D8DA}" destId="{A05B817D-DE43-4282-ACE2-50391F2F7D62}" srcOrd="4" destOrd="0" presId="urn:microsoft.com/office/officeart/2005/8/layout/hierarchy1"/>
    <dgm:cxn modelId="{5EF749D8-58C7-42A6-8728-727900152D95}" type="presParOf" srcId="{D1AE400C-C75D-40E7-8C3A-7982D6D1D8DA}" destId="{F93C90DC-0BB9-4A9F-8335-74FF049F26BB}" srcOrd="5" destOrd="0" presId="urn:microsoft.com/office/officeart/2005/8/layout/hierarchy1"/>
    <dgm:cxn modelId="{E4CBCA89-BFB7-4BAA-8A1F-C2A196882FDA}" type="presParOf" srcId="{F93C90DC-0BB9-4A9F-8335-74FF049F26BB}" destId="{5552C86C-3BB0-4DA0-B6E7-E63507A22AB2}" srcOrd="0" destOrd="0" presId="urn:microsoft.com/office/officeart/2005/8/layout/hierarchy1"/>
    <dgm:cxn modelId="{F4F4FA65-169B-47D1-9543-DD284868FB19}" type="presParOf" srcId="{5552C86C-3BB0-4DA0-B6E7-E63507A22AB2}" destId="{107FA3C6-0919-4BB1-A6BF-7AA441268C80}" srcOrd="0" destOrd="0" presId="urn:microsoft.com/office/officeart/2005/8/layout/hierarchy1"/>
    <dgm:cxn modelId="{26C2D943-D44C-47FE-9C32-112B2D3EA83D}" type="presParOf" srcId="{5552C86C-3BB0-4DA0-B6E7-E63507A22AB2}" destId="{C3F43650-EC76-4669-88B2-F9F53E348627}" srcOrd="1" destOrd="0" presId="urn:microsoft.com/office/officeart/2005/8/layout/hierarchy1"/>
    <dgm:cxn modelId="{9E866784-5987-4675-A8ED-35ADF70E2C71}" type="presParOf" srcId="{F93C90DC-0BB9-4A9F-8335-74FF049F26BB}" destId="{7F3D01DA-34D8-495A-9452-E292AFC4277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67A0F8-7545-4CCC-B7D4-28EE3054E31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C0B205-F7D6-49E8-BDE1-C7B92D493052}">
      <dgm:prSet phldrT="[Текст]"/>
      <dgm:spPr/>
      <dgm:t>
        <a:bodyPr/>
        <a:lstStyle/>
        <a:p>
          <a:r>
            <a:rPr lang="ru-RU" b="1" dirty="0"/>
            <a:t>Субъективные методы</a:t>
          </a:r>
        </a:p>
      </dgm:t>
    </dgm:pt>
    <dgm:pt modelId="{1F6EB91F-1E71-4E97-A6FF-07F85FF193A6}" type="parTrans" cxnId="{CCD67429-20FC-4F34-8C33-067B8D26ADC0}">
      <dgm:prSet/>
      <dgm:spPr/>
      <dgm:t>
        <a:bodyPr/>
        <a:lstStyle/>
        <a:p>
          <a:endParaRPr lang="ru-RU"/>
        </a:p>
      </dgm:t>
    </dgm:pt>
    <dgm:pt modelId="{04E4CE12-09C3-49A6-8BC5-A499B8B7DEC0}" type="sibTrans" cxnId="{CCD67429-20FC-4F34-8C33-067B8D26ADC0}">
      <dgm:prSet/>
      <dgm:spPr/>
      <dgm:t>
        <a:bodyPr/>
        <a:lstStyle/>
        <a:p>
          <a:endParaRPr lang="ru-RU"/>
        </a:p>
      </dgm:t>
    </dgm:pt>
    <dgm:pt modelId="{9D18261A-1AB0-4570-951D-AD779DF878B2}">
      <dgm:prSet phldrT="[Текст]"/>
      <dgm:spPr/>
      <dgm:t>
        <a:bodyPr/>
        <a:lstStyle/>
        <a:p>
          <a:r>
            <a:rPr lang="ru-RU" b="1" dirty="0"/>
            <a:t>Наблюдение</a:t>
          </a:r>
        </a:p>
      </dgm:t>
    </dgm:pt>
    <dgm:pt modelId="{FE0E4A6A-7250-4892-8871-7F03C8EAD621}" type="parTrans" cxnId="{85CC02A1-ED98-499C-9EAA-F3BC3DF1755C}">
      <dgm:prSet/>
      <dgm:spPr/>
      <dgm:t>
        <a:bodyPr/>
        <a:lstStyle/>
        <a:p>
          <a:endParaRPr lang="ru-RU"/>
        </a:p>
      </dgm:t>
    </dgm:pt>
    <dgm:pt modelId="{5072525F-1669-4478-A8F7-9A1460973AA6}" type="sibTrans" cxnId="{85CC02A1-ED98-499C-9EAA-F3BC3DF1755C}">
      <dgm:prSet/>
      <dgm:spPr/>
      <dgm:t>
        <a:bodyPr/>
        <a:lstStyle/>
        <a:p>
          <a:endParaRPr lang="ru-RU"/>
        </a:p>
      </dgm:t>
    </dgm:pt>
    <dgm:pt modelId="{6BCD0ABF-1F46-460A-B842-A5F09A34EE6A}">
      <dgm:prSet phldrT="[Текст]"/>
      <dgm:spPr/>
      <dgm:t>
        <a:bodyPr/>
        <a:lstStyle/>
        <a:p>
          <a:r>
            <a:rPr lang="ru-RU" b="1" dirty="0"/>
            <a:t>Опрос</a:t>
          </a:r>
        </a:p>
      </dgm:t>
    </dgm:pt>
    <dgm:pt modelId="{24707C6C-5893-4A11-A200-2237C3EE9DB2}" type="parTrans" cxnId="{1F6700B1-D606-4039-AE37-85A35591980B}">
      <dgm:prSet/>
      <dgm:spPr/>
      <dgm:t>
        <a:bodyPr/>
        <a:lstStyle/>
        <a:p>
          <a:endParaRPr lang="ru-RU"/>
        </a:p>
      </dgm:t>
    </dgm:pt>
    <dgm:pt modelId="{4100B262-8DE4-49F6-A57D-4AD52B080A55}" type="sibTrans" cxnId="{1F6700B1-D606-4039-AE37-85A35591980B}">
      <dgm:prSet/>
      <dgm:spPr/>
      <dgm:t>
        <a:bodyPr/>
        <a:lstStyle/>
        <a:p>
          <a:endParaRPr lang="ru-RU"/>
        </a:p>
      </dgm:t>
    </dgm:pt>
    <dgm:pt modelId="{42727509-4884-4F96-8596-4EECEF3985FA}">
      <dgm:prSet/>
      <dgm:spPr/>
      <dgm:t>
        <a:bodyPr/>
        <a:lstStyle/>
        <a:p>
          <a:r>
            <a:rPr lang="ru-RU" b="1" dirty="0"/>
            <a:t>Тест</a:t>
          </a:r>
        </a:p>
      </dgm:t>
    </dgm:pt>
    <dgm:pt modelId="{0BF64340-1EA2-4AAA-BE40-605E6B7A11C9}" type="parTrans" cxnId="{041223D5-7BF5-400A-8E24-D1950590E16A}">
      <dgm:prSet/>
      <dgm:spPr/>
      <dgm:t>
        <a:bodyPr/>
        <a:lstStyle/>
        <a:p>
          <a:endParaRPr lang="ru-RU"/>
        </a:p>
      </dgm:t>
    </dgm:pt>
    <dgm:pt modelId="{B1B7A9EF-AC45-4548-9838-E0A63814CBD5}" type="sibTrans" cxnId="{041223D5-7BF5-400A-8E24-D1950590E16A}">
      <dgm:prSet/>
      <dgm:spPr/>
      <dgm:t>
        <a:bodyPr/>
        <a:lstStyle/>
        <a:p>
          <a:endParaRPr lang="ru-RU"/>
        </a:p>
      </dgm:t>
    </dgm:pt>
    <dgm:pt modelId="{4BC83B36-80A0-4E50-A2D5-A2FA25867803}" type="pres">
      <dgm:prSet presAssocID="{3267A0F8-7545-4CCC-B7D4-28EE3054E3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92C7B9-B676-4B3C-8CD0-B7EBE9C66B6A}" type="pres">
      <dgm:prSet presAssocID="{37C0B205-F7D6-49E8-BDE1-C7B92D493052}" presName="hierRoot1" presStyleCnt="0"/>
      <dgm:spPr/>
    </dgm:pt>
    <dgm:pt modelId="{D8732CD0-CE82-4535-A087-C1E185109C11}" type="pres">
      <dgm:prSet presAssocID="{37C0B205-F7D6-49E8-BDE1-C7B92D493052}" presName="composite" presStyleCnt="0"/>
      <dgm:spPr/>
    </dgm:pt>
    <dgm:pt modelId="{9FA56004-2596-43E2-BA23-39493908AD72}" type="pres">
      <dgm:prSet presAssocID="{37C0B205-F7D6-49E8-BDE1-C7B92D493052}" presName="background" presStyleLbl="node0" presStyleIdx="0" presStyleCnt="1"/>
      <dgm:spPr/>
    </dgm:pt>
    <dgm:pt modelId="{35FCD423-1D9F-472E-9FE6-7C3A02B92CFC}" type="pres">
      <dgm:prSet presAssocID="{37C0B205-F7D6-49E8-BDE1-C7B92D493052}" presName="text" presStyleLbl="fgAcc0" presStyleIdx="0" presStyleCnt="1">
        <dgm:presLayoutVars>
          <dgm:chPref val="3"/>
        </dgm:presLayoutVars>
      </dgm:prSet>
      <dgm:spPr/>
    </dgm:pt>
    <dgm:pt modelId="{80AD4684-7D52-4548-96B6-AAFFFE1B5454}" type="pres">
      <dgm:prSet presAssocID="{37C0B205-F7D6-49E8-BDE1-C7B92D493052}" presName="hierChild2" presStyleCnt="0"/>
      <dgm:spPr/>
    </dgm:pt>
    <dgm:pt modelId="{F659C446-26D1-447B-9FE2-3278897230F8}" type="pres">
      <dgm:prSet presAssocID="{FE0E4A6A-7250-4892-8871-7F03C8EAD621}" presName="Name10" presStyleLbl="parChTrans1D2" presStyleIdx="0" presStyleCnt="3"/>
      <dgm:spPr/>
    </dgm:pt>
    <dgm:pt modelId="{23DE73E6-7D5B-4675-8BD9-373A25949813}" type="pres">
      <dgm:prSet presAssocID="{9D18261A-1AB0-4570-951D-AD779DF878B2}" presName="hierRoot2" presStyleCnt="0"/>
      <dgm:spPr/>
    </dgm:pt>
    <dgm:pt modelId="{793B04A2-EC35-4951-9D42-F02A8D0DBB79}" type="pres">
      <dgm:prSet presAssocID="{9D18261A-1AB0-4570-951D-AD779DF878B2}" presName="composite2" presStyleCnt="0"/>
      <dgm:spPr/>
    </dgm:pt>
    <dgm:pt modelId="{4EEE22F5-16E4-4597-8705-1B03E4057B39}" type="pres">
      <dgm:prSet presAssocID="{9D18261A-1AB0-4570-951D-AD779DF878B2}" presName="background2" presStyleLbl="node2" presStyleIdx="0" presStyleCnt="3"/>
      <dgm:spPr/>
    </dgm:pt>
    <dgm:pt modelId="{C6602604-BC65-45C6-A2B4-1B22C4E95A25}" type="pres">
      <dgm:prSet presAssocID="{9D18261A-1AB0-4570-951D-AD779DF878B2}" presName="text2" presStyleLbl="fgAcc2" presStyleIdx="0" presStyleCnt="3">
        <dgm:presLayoutVars>
          <dgm:chPref val="3"/>
        </dgm:presLayoutVars>
      </dgm:prSet>
      <dgm:spPr/>
    </dgm:pt>
    <dgm:pt modelId="{6A5A3BB9-F6EA-4531-A997-E9F55BAD4471}" type="pres">
      <dgm:prSet presAssocID="{9D18261A-1AB0-4570-951D-AD779DF878B2}" presName="hierChild3" presStyleCnt="0"/>
      <dgm:spPr/>
    </dgm:pt>
    <dgm:pt modelId="{0D9AC39B-E677-4922-AB5B-7F7DD1A5A9D7}" type="pres">
      <dgm:prSet presAssocID="{24707C6C-5893-4A11-A200-2237C3EE9DB2}" presName="Name10" presStyleLbl="parChTrans1D2" presStyleIdx="1" presStyleCnt="3"/>
      <dgm:spPr/>
    </dgm:pt>
    <dgm:pt modelId="{C566C293-7A3B-472D-A76D-99D55EAFADAC}" type="pres">
      <dgm:prSet presAssocID="{6BCD0ABF-1F46-460A-B842-A5F09A34EE6A}" presName="hierRoot2" presStyleCnt="0"/>
      <dgm:spPr/>
    </dgm:pt>
    <dgm:pt modelId="{6F3BAD57-1644-4EF4-9533-F2A4ED6205ED}" type="pres">
      <dgm:prSet presAssocID="{6BCD0ABF-1F46-460A-B842-A5F09A34EE6A}" presName="composite2" presStyleCnt="0"/>
      <dgm:spPr/>
    </dgm:pt>
    <dgm:pt modelId="{4E8C94D1-BA19-40C6-A947-C7DE15465F07}" type="pres">
      <dgm:prSet presAssocID="{6BCD0ABF-1F46-460A-B842-A5F09A34EE6A}" presName="background2" presStyleLbl="node2" presStyleIdx="1" presStyleCnt="3"/>
      <dgm:spPr/>
    </dgm:pt>
    <dgm:pt modelId="{1BF931AD-08EB-4666-8D26-1793AD188E37}" type="pres">
      <dgm:prSet presAssocID="{6BCD0ABF-1F46-460A-B842-A5F09A34EE6A}" presName="text2" presStyleLbl="fgAcc2" presStyleIdx="1" presStyleCnt="3">
        <dgm:presLayoutVars>
          <dgm:chPref val="3"/>
        </dgm:presLayoutVars>
      </dgm:prSet>
      <dgm:spPr/>
    </dgm:pt>
    <dgm:pt modelId="{AD3F8109-9182-4338-8AAD-B23087F66798}" type="pres">
      <dgm:prSet presAssocID="{6BCD0ABF-1F46-460A-B842-A5F09A34EE6A}" presName="hierChild3" presStyleCnt="0"/>
      <dgm:spPr/>
    </dgm:pt>
    <dgm:pt modelId="{175E9B1B-6A09-4741-8494-50178300FBA9}" type="pres">
      <dgm:prSet presAssocID="{0BF64340-1EA2-4AAA-BE40-605E6B7A11C9}" presName="Name10" presStyleLbl="parChTrans1D2" presStyleIdx="2" presStyleCnt="3"/>
      <dgm:spPr/>
    </dgm:pt>
    <dgm:pt modelId="{A5DA26B3-6EBA-4E4A-9105-CDC2D7AC425F}" type="pres">
      <dgm:prSet presAssocID="{42727509-4884-4F96-8596-4EECEF3985FA}" presName="hierRoot2" presStyleCnt="0"/>
      <dgm:spPr/>
    </dgm:pt>
    <dgm:pt modelId="{A3012586-A015-4207-9FCB-D971AD1C1D09}" type="pres">
      <dgm:prSet presAssocID="{42727509-4884-4F96-8596-4EECEF3985FA}" presName="composite2" presStyleCnt="0"/>
      <dgm:spPr/>
    </dgm:pt>
    <dgm:pt modelId="{4375D873-44C7-4624-8089-13FDFB599411}" type="pres">
      <dgm:prSet presAssocID="{42727509-4884-4F96-8596-4EECEF3985FA}" presName="background2" presStyleLbl="node2" presStyleIdx="2" presStyleCnt="3"/>
      <dgm:spPr/>
    </dgm:pt>
    <dgm:pt modelId="{460B4208-0DF7-416D-9729-F6C6A52E9D27}" type="pres">
      <dgm:prSet presAssocID="{42727509-4884-4F96-8596-4EECEF3985FA}" presName="text2" presStyleLbl="fgAcc2" presStyleIdx="2" presStyleCnt="3">
        <dgm:presLayoutVars>
          <dgm:chPref val="3"/>
        </dgm:presLayoutVars>
      </dgm:prSet>
      <dgm:spPr/>
    </dgm:pt>
    <dgm:pt modelId="{CE0D4E69-4992-49E1-8C43-B6642EB11BE1}" type="pres">
      <dgm:prSet presAssocID="{42727509-4884-4F96-8596-4EECEF3985FA}" presName="hierChild3" presStyleCnt="0"/>
      <dgm:spPr/>
    </dgm:pt>
  </dgm:ptLst>
  <dgm:cxnLst>
    <dgm:cxn modelId="{5215670F-8962-4FE5-AFCA-3E101590E960}" type="presOf" srcId="{0BF64340-1EA2-4AAA-BE40-605E6B7A11C9}" destId="{175E9B1B-6A09-4741-8494-50178300FBA9}" srcOrd="0" destOrd="0" presId="urn:microsoft.com/office/officeart/2005/8/layout/hierarchy1"/>
    <dgm:cxn modelId="{CCD67429-20FC-4F34-8C33-067B8D26ADC0}" srcId="{3267A0F8-7545-4CCC-B7D4-28EE3054E315}" destId="{37C0B205-F7D6-49E8-BDE1-C7B92D493052}" srcOrd="0" destOrd="0" parTransId="{1F6EB91F-1E71-4E97-A6FF-07F85FF193A6}" sibTransId="{04E4CE12-09C3-49A6-8BC5-A499B8B7DEC0}"/>
    <dgm:cxn modelId="{16293B2F-3BB4-4C49-922B-97125B4689BA}" type="presOf" srcId="{37C0B205-F7D6-49E8-BDE1-C7B92D493052}" destId="{35FCD423-1D9F-472E-9FE6-7C3A02B92CFC}" srcOrd="0" destOrd="0" presId="urn:microsoft.com/office/officeart/2005/8/layout/hierarchy1"/>
    <dgm:cxn modelId="{8685AC44-3CE6-4A31-8BC6-74E3F6A7CEBF}" type="presOf" srcId="{6BCD0ABF-1F46-460A-B842-A5F09A34EE6A}" destId="{1BF931AD-08EB-4666-8D26-1793AD188E37}" srcOrd="0" destOrd="0" presId="urn:microsoft.com/office/officeart/2005/8/layout/hierarchy1"/>
    <dgm:cxn modelId="{D140E64B-3E75-460F-AD62-83E99C3FBD60}" type="presOf" srcId="{42727509-4884-4F96-8596-4EECEF3985FA}" destId="{460B4208-0DF7-416D-9729-F6C6A52E9D27}" srcOrd="0" destOrd="0" presId="urn:microsoft.com/office/officeart/2005/8/layout/hierarchy1"/>
    <dgm:cxn modelId="{85CC02A1-ED98-499C-9EAA-F3BC3DF1755C}" srcId="{37C0B205-F7D6-49E8-BDE1-C7B92D493052}" destId="{9D18261A-1AB0-4570-951D-AD779DF878B2}" srcOrd="0" destOrd="0" parTransId="{FE0E4A6A-7250-4892-8871-7F03C8EAD621}" sibTransId="{5072525F-1669-4478-A8F7-9A1460973AA6}"/>
    <dgm:cxn modelId="{1F6700B1-D606-4039-AE37-85A35591980B}" srcId="{37C0B205-F7D6-49E8-BDE1-C7B92D493052}" destId="{6BCD0ABF-1F46-460A-B842-A5F09A34EE6A}" srcOrd="1" destOrd="0" parTransId="{24707C6C-5893-4A11-A200-2237C3EE9DB2}" sibTransId="{4100B262-8DE4-49F6-A57D-4AD52B080A55}"/>
    <dgm:cxn modelId="{041223D5-7BF5-400A-8E24-D1950590E16A}" srcId="{37C0B205-F7D6-49E8-BDE1-C7B92D493052}" destId="{42727509-4884-4F96-8596-4EECEF3985FA}" srcOrd="2" destOrd="0" parTransId="{0BF64340-1EA2-4AAA-BE40-605E6B7A11C9}" sibTransId="{B1B7A9EF-AC45-4548-9838-E0A63814CBD5}"/>
    <dgm:cxn modelId="{1DD1EFE7-4174-4E65-9E1B-4DF516DC1046}" type="presOf" srcId="{3267A0F8-7545-4CCC-B7D4-28EE3054E315}" destId="{4BC83B36-80A0-4E50-A2D5-A2FA25867803}" srcOrd="0" destOrd="0" presId="urn:microsoft.com/office/officeart/2005/8/layout/hierarchy1"/>
    <dgm:cxn modelId="{F5DE8BEB-B2A6-4446-9D1E-9EF1C2B501B2}" type="presOf" srcId="{FE0E4A6A-7250-4892-8871-7F03C8EAD621}" destId="{F659C446-26D1-447B-9FE2-3278897230F8}" srcOrd="0" destOrd="0" presId="urn:microsoft.com/office/officeart/2005/8/layout/hierarchy1"/>
    <dgm:cxn modelId="{294F57F5-A53E-4A5E-947D-3467AB98FF92}" type="presOf" srcId="{9D18261A-1AB0-4570-951D-AD779DF878B2}" destId="{C6602604-BC65-45C6-A2B4-1B22C4E95A25}" srcOrd="0" destOrd="0" presId="urn:microsoft.com/office/officeart/2005/8/layout/hierarchy1"/>
    <dgm:cxn modelId="{85A59CFD-E510-4DE2-A5AB-D2CFA549A25C}" type="presOf" srcId="{24707C6C-5893-4A11-A200-2237C3EE9DB2}" destId="{0D9AC39B-E677-4922-AB5B-7F7DD1A5A9D7}" srcOrd="0" destOrd="0" presId="urn:microsoft.com/office/officeart/2005/8/layout/hierarchy1"/>
    <dgm:cxn modelId="{3AB08B35-A1E2-4434-8F5D-6B8AC00C6E16}" type="presParOf" srcId="{4BC83B36-80A0-4E50-A2D5-A2FA25867803}" destId="{0092C7B9-B676-4B3C-8CD0-B7EBE9C66B6A}" srcOrd="0" destOrd="0" presId="urn:microsoft.com/office/officeart/2005/8/layout/hierarchy1"/>
    <dgm:cxn modelId="{177B827C-288D-42C7-B75F-16CFBAA66EB5}" type="presParOf" srcId="{0092C7B9-B676-4B3C-8CD0-B7EBE9C66B6A}" destId="{D8732CD0-CE82-4535-A087-C1E185109C11}" srcOrd="0" destOrd="0" presId="urn:microsoft.com/office/officeart/2005/8/layout/hierarchy1"/>
    <dgm:cxn modelId="{9C28BB2B-5B09-49FC-95AB-A2114A9B191E}" type="presParOf" srcId="{D8732CD0-CE82-4535-A087-C1E185109C11}" destId="{9FA56004-2596-43E2-BA23-39493908AD72}" srcOrd="0" destOrd="0" presId="urn:microsoft.com/office/officeart/2005/8/layout/hierarchy1"/>
    <dgm:cxn modelId="{93416C99-45C0-4BDA-9A16-EF0FF91A6310}" type="presParOf" srcId="{D8732CD0-CE82-4535-A087-C1E185109C11}" destId="{35FCD423-1D9F-472E-9FE6-7C3A02B92CFC}" srcOrd="1" destOrd="0" presId="urn:microsoft.com/office/officeart/2005/8/layout/hierarchy1"/>
    <dgm:cxn modelId="{EBB252E9-658F-4AA5-BE82-F8685F66A113}" type="presParOf" srcId="{0092C7B9-B676-4B3C-8CD0-B7EBE9C66B6A}" destId="{80AD4684-7D52-4548-96B6-AAFFFE1B5454}" srcOrd="1" destOrd="0" presId="urn:microsoft.com/office/officeart/2005/8/layout/hierarchy1"/>
    <dgm:cxn modelId="{F1D0EBE8-002F-421D-909D-D3E6EF4164AC}" type="presParOf" srcId="{80AD4684-7D52-4548-96B6-AAFFFE1B5454}" destId="{F659C446-26D1-447B-9FE2-3278897230F8}" srcOrd="0" destOrd="0" presId="urn:microsoft.com/office/officeart/2005/8/layout/hierarchy1"/>
    <dgm:cxn modelId="{1A068F28-674A-401A-BF82-74ECC5DB7BCD}" type="presParOf" srcId="{80AD4684-7D52-4548-96B6-AAFFFE1B5454}" destId="{23DE73E6-7D5B-4675-8BD9-373A25949813}" srcOrd="1" destOrd="0" presId="urn:microsoft.com/office/officeart/2005/8/layout/hierarchy1"/>
    <dgm:cxn modelId="{AA895757-F805-4D61-B11B-045BB96B6186}" type="presParOf" srcId="{23DE73E6-7D5B-4675-8BD9-373A25949813}" destId="{793B04A2-EC35-4951-9D42-F02A8D0DBB79}" srcOrd="0" destOrd="0" presId="urn:microsoft.com/office/officeart/2005/8/layout/hierarchy1"/>
    <dgm:cxn modelId="{5ABA3A32-842D-4F42-80BC-55B51C2994F9}" type="presParOf" srcId="{793B04A2-EC35-4951-9D42-F02A8D0DBB79}" destId="{4EEE22F5-16E4-4597-8705-1B03E4057B39}" srcOrd="0" destOrd="0" presId="urn:microsoft.com/office/officeart/2005/8/layout/hierarchy1"/>
    <dgm:cxn modelId="{E1676702-61E3-428A-9C41-506FDD4AEF3B}" type="presParOf" srcId="{793B04A2-EC35-4951-9D42-F02A8D0DBB79}" destId="{C6602604-BC65-45C6-A2B4-1B22C4E95A25}" srcOrd="1" destOrd="0" presId="urn:microsoft.com/office/officeart/2005/8/layout/hierarchy1"/>
    <dgm:cxn modelId="{A813CDB6-CD8E-4638-A4E3-922D88AF975C}" type="presParOf" srcId="{23DE73E6-7D5B-4675-8BD9-373A25949813}" destId="{6A5A3BB9-F6EA-4531-A997-E9F55BAD4471}" srcOrd="1" destOrd="0" presId="urn:microsoft.com/office/officeart/2005/8/layout/hierarchy1"/>
    <dgm:cxn modelId="{2D97BFC7-FE2E-4DDC-BCCE-3844E22E061D}" type="presParOf" srcId="{80AD4684-7D52-4548-96B6-AAFFFE1B5454}" destId="{0D9AC39B-E677-4922-AB5B-7F7DD1A5A9D7}" srcOrd="2" destOrd="0" presId="urn:microsoft.com/office/officeart/2005/8/layout/hierarchy1"/>
    <dgm:cxn modelId="{DFF5A5E5-2952-4F43-9EBC-A697472352EF}" type="presParOf" srcId="{80AD4684-7D52-4548-96B6-AAFFFE1B5454}" destId="{C566C293-7A3B-472D-A76D-99D55EAFADAC}" srcOrd="3" destOrd="0" presId="urn:microsoft.com/office/officeart/2005/8/layout/hierarchy1"/>
    <dgm:cxn modelId="{484845EF-2AC1-435B-B6D2-94CCF53F131D}" type="presParOf" srcId="{C566C293-7A3B-472D-A76D-99D55EAFADAC}" destId="{6F3BAD57-1644-4EF4-9533-F2A4ED6205ED}" srcOrd="0" destOrd="0" presId="urn:microsoft.com/office/officeart/2005/8/layout/hierarchy1"/>
    <dgm:cxn modelId="{964E48B7-E0C0-43CE-BF4F-9D4FDCD59C21}" type="presParOf" srcId="{6F3BAD57-1644-4EF4-9533-F2A4ED6205ED}" destId="{4E8C94D1-BA19-40C6-A947-C7DE15465F07}" srcOrd="0" destOrd="0" presId="urn:microsoft.com/office/officeart/2005/8/layout/hierarchy1"/>
    <dgm:cxn modelId="{B40B8A09-F7E3-4313-B548-699E857708F1}" type="presParOf" srcId="{6F3BAD57-1644-4EF4-9533-F2A4ED6205ED}" destId="{1BF931AD-08EB-4666-8D26-1793AD188E37}" srcOrd="1" destOrd="0" presId="urn:microsoft.com/office/officeart/2005/8/layout/hierarchy1"/>
    <dgm:cxn modelId="{262B8430-7FA2-4A71-83BA-C082A2537296}" type="presParOf" srcId="{C566C293-7A3B-472D-A76D-99D55EAFADAC}" destId="{AD3F8109-9182-4338-8AAD-B23087F66798}" srcOrd="1" destOrd="0" presId="urn:microsoft.com/office/officeart/2005/8/layout/hierarchy1"/>
    <dgm:cxn modelId="{B752D54D-D98F-49B7-B26D-EC0138C8C22A}" type="presParOf" srcId="{80AD4684-7D52-4548-96B6-AAFFFE1B5454}" destId="{175E9B1B-6A09-4741-8494-50178300FBA9}" srcOrd="4" destOrd="0" presId="urn:microsoft.com/office/officeart/2005/8/layout/hierarchy1"/>
    <dgm:cxn modelId="{983567E8-6A1F-4D49-94F6-1AC0C29892EE}" type="presParOf" srcId="{80AD4684-7D52-4548-96B6-AAFFFE1B5454}" destId="{A5DA26B3-6EBA-4E4A-9105-CDC2D7AC425F}" srcOrd="5" destOrd="0" presId="urn:microsoft.com/office/officeart/2005/8/layout/hierarchy1"/>
    <dgm:cxn modelId="{01C6B72A-61DC-45CC-B1CB-07FC98BFD42A}" type="presParOf" srcId="{A5DA26B3-6EBA-4E4A-9105-CDC2D7AC425F}" destId="{A3012586-A015-4207-9FCB-D971AD1C1D09}" srcOrd="0" destOrd="0" presId="urn:microsoft.com/office/officeart/2005/8/layout/hierarchy1"/>
    <dgm:cxn modelId="{EF01B502-02AE-489A-8E54-58D3EEB1F8BA}" type="presParOf" srcId="{A3012586-A015-4207-9FCB-D971AD1C1D09}" destId="{4375D873-44C7-4624-8089-13FDFB599411}" srcOrd="0" destOrd="0" presId="urn:microsoft.com/office/officeart/2005/8/layout/hierarchy1"/>
    <dgm:cxn modelId="{F493089B-EF42-4F42-8A11-45C111246A85}" type="presParOf" srcId="{A3012586-A015-4207-9FCB-D971AD1C1D09}" destId="{460B4208-0DF7-416D-9729-F6C6A52E9D27}" srcOrd="1" destOrd="0" presId="urn:microsoft.com/office/officeart/2005/8/layout/hierarchy1"/>
    <dgm:cxn modelId="{DF5E78F4-6FE2-4179-B661-8AEAF1B07268}" type="presParOf" srcId="{A5DA26B3-6EBA-4E4A-9105-CDC2D7AC425F}" destId="{CE0D4E69-4992-49E1-8C43-B6642EB11BE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B6B4840-620B-4C90-9153-6C8B0A5C932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959EEA-4B44-4852-A059-03CDD1B5E086}">
      <dgm:prSet phldrT="[Текст]"/>
      <dgm:spPr/>
      <dgm:t>
        <a:bodyPr/>
        <a:lstStyle/>
        <a:p>
          <a:r>
            <a:rPr lang="ru-RU" b="1" dirty="0"/>
            <a:t>Объективные методы</a:t>
          </a:r>
        </a:p>
      </dgm:t>
    </dgm:pt>
    <dgm:pt modelId="{33BC1CA5-9C1F-459D-9B82-E20556170E8D}" type="parTrans" cxnId="{A4CA171F-A957-4E19-938A-C20E5316A935}">
      <dgm:prSet/>
      <dgm:spPr/>
      <dgm:t>
        <a:bodyPr/>
        <a:lstStyle/>
        <a:p>
          <a:endParaRPr lang="ru-RU"/>
        </a:p>
      </dgm:t>
    </dgm:pt>
    <dgm:pt modelId="{EA26C6C3-9F63-4F15-81F8-49106028831B}" type="sibTrans" cxnId="{A4CA171F-A957-4E19-938A-C20E5316A935}">
      <dgm:prSet/>
      <dgm:spPr/>
      <dgm:t>
        <a:bodyPr/>
        <a:lstStyle/>
        <a:p>
          <a:endParaRPr lang="ru-RU"/>
        </a:p>
      </dgm:t>
    </dgm:pt>
    <dgm:pt modelId="{742D004E-6812-4A47-99C4-C2F355DE2D72}">
      <dgm:prSet phldrT="[Текст]"/>
      <dgm:spPr/>
      <dgm:t>
        <a:bodyPr/>
        <a:lstStyle/>
        <a:p>
          <a:r>
            <a:rPr lang="ru-RU" b="1" dirty="0"/>
            <a:t>Тесты</a:t>
          </a:r>
        </a:p>
        <a:p>
          <a:r>
            <a:rPr lang="ru-RU" dirty="0"/>
            <a:t>Объективные</a:t>
          </a:r>
        </a:p>
        <a:p>
          <a:r>
            <a:rPr lang="ru-RU" dirty="0"/>
            <a:t>Проективные</a:t>
          </a:r>
        </a:p>
      </dgm:t>
    </dgm:pt>
    <dgm:pt modelId="{B3E94615-8CFB-4C80-89DF-C1771E705CD1}" type="parTrans" cxnId="{3FB6DABC-7F58-4B49-9017-416405976DA6}">
      <dgm:prSet/>
      <dgm:spPr/>
      <dgm:t>
        <a:bodyPr/>
        <a:lstStyle/>
        <a:p>
          <a:endParaRPr lang="ru-RU"/>
        </a:p>
      </dgm:t>
    </dgm:pt>
    <dgm:pt modelId="{44A521AF-413B-4A6E-8508-001F2D95A3E8}" type="sibTrans" cxnId="{3FB6DABC-7F58-4B49-9017-416405976DA6}">
      <dgm:prSet/>
      <dgm:spPr/>
      <dgm:t>
        <a:bodyPr/>
        <a:lstStyle/>
        <a:p>
          <a:endParaRPr lang="ru-RU"/>
        </a:p>
      </dgm:t>
    </dgm:pt>
    <dgm:pt modelId="{B88F36F3-583A-414A-83CA-39D56207793B}">
      <dgm:prSet phldrT="[Текст]"/>
      <dgm:spPr/>
      <dgm:t>
        <a:bodyPr/>
        <a:lstStyle/>
        <a:p>
          <a:r>
            <a:rPr lang="ru-RU" b="1" dirty="0"/>
            <a:t>Эксперимент</a:t>
          </a:r>
        </a:p>
        <a:p>
          <a:r>
            <a:rPr lang="ru-RU" b="0" dirty="0"/>
            <a:t>Естественный</a:t>
          </a:r>
        </a:p>
        <a:p>
          <a:r>
            <a:rPr lang="ru-RU" b="0" dirty="0"/>
            <a:t>Лабораторный</a:t>
          </a:r>
        </a:p>
      </dgm:t>
    </dgm:pt>
    <dgm:pt modelId="{2B8C2865-031D-421A-B954-A0F3A332B843}" type="parTrans" cxnId="{4105D3D1-7E43-464D-96A1-748FD9E75167}">
      <dgm:prSet/>
      <dgm:spPr/>
      <dgm:t>
        <a:bodyPr/>
        <a:lstStyle/>
        <a:p>
          <a:endParaRPr lang="ru-RU"/>
        </a:p>
      </dgm:t>
    </dgm:pt>
    <dgm:pt modelId="{FB4C98F6-F2D8-4D33-82C3-839E841D3BC5}" type="sibTrans" cxnId="{4105D3D1-7E43-464D-96A1-748FD9E75167}">
      <dgm:prSet/>
      <dgm:spPr/>
      <dgm:t>
        <a:bodyPr/>
        <a:lstStyle/>
        <a:p>
          <a:endParaRPr lang="ru-RU"/>
        </a:p>
      </dgm:t>
    </dgm:pt>
    <dgm:pt modelId="{E9F8B50F-64A0-4C10-9F96-671DD06ADDB0}" type="pres">
      <dgm:prSet presAssocID="{8B6B4840-620B-4C90-9153-6C8B0A5C93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C20B3B-46DF-4539-9762-E6F094CAB0DC}" type="pres">
      <dgm:prSet presAssocID="{EC959EEA-4B44-4852-A059-03CDD1B5E086}" presName="hierRoot1" presStyleCnt="0"/>
      <dgm:spPr/>
    </dgm:pt>
    <dgm:pt modelId="{6A0745D1-EA15-4F89-8000-8B7EC8804DA7}" type="pres">
      <dgm:prSet presAssocID="{EC959EEA-4B44-4852-A059-03CDD1B5E086}" presName="composite" presStyleCnt="0"/>
      <dgm:spPr/>
    </dgm:pt>
    <dgm:pt modelId="{6990663D-4D17-496B-B8C6-3F06482A7B3D}" type="pres">
      <dgm:prSet presAssocID="{EC959EEA-4B44-4852-A059-03CDD1B5E086}" presName="background" presStyleLbl="node0" presStyleIdx="0" presStyleCnt="1"/>
      <dgm:spPr/>
    </dgm:pt>
    <dgm:pt modelId="{BC6526D9-D099-468A-8970-74BF4324ABA8}" type="pres">
      <dgm:prSet presAssocID="{EC959EEA-4B44-4852-A059-03CDD1B5E086}" presName="text" presStyleLbl="fgAcc0" presStyleIdx="0" presStyleCnt="1">
        <dgm:presLayoutVars>
          <dgm:chPref val="3"/>
        </dgm:presLayoutVars>
      </dgm:prSet>
      <dgm:spPr/>
    </dgm:pt>
    <dgm:pt modelId="{A53BB2D5-3FFF-427F-9F49-6849ABB8866D}" type="pres">
      <dgm:prSet presAssocID="{EC959EEA-4B44-4852-A059-03CDD1B5E086}" presName="hierChild2" presStyleCnt="0"/>
      <dgm:spPr/>
    </dgm:pt>
    <dgm:pt modelId="{3965B149-1C97-4E01-8FDD-B1F889D22126}" type="pres">
      <dgm:prSet presAssocID="{B3E94615-8CFB-4C80-89DF-C1771E705CD1}" presName="Name10" presStyleLbl="parChTrans1D2" presStyleIdx="0" presStyleCnt="2"/>
      <dgm:spPr/>
    </dgm:pt>
    <dgm:pt modelId="{08707D00-8266-4808-9B73-D676EDBA815C}" type="pres">
      <dgm:prSet presAssocID="{742D004E-6812-4A47-99C4-C2F355DE2D72}" presName="hierRoot2" presStyleCnt="0"/>
      <dgm:spPr/>
    </dgm:pt>
    <dgm:pt modelId="{5F9B4F6F-32B3-4692-847A-B4952D300877}" type="pres">
      <dgm:prSet presAssocID="{742D004E-6812-4A47-99C4-C2F355DE2D72}" presName="composite2" presStyleCnt="0"/>
      <dgm:spPr/>
    </dgm:pt>
    <dgm:pt modelId="{B7CAE343-16E8-4BE4-9FA6-7438639B9EBF}" type="pres">
      <dgm:prSet presAssocID="{742D004E-6812-4A47-99C4-C2F355DE2D72}" presName="background2" presStyleLbl="node2" presStyleIdx="0" presStyleCnt="2"/>
      <dgm:spPr/>
    </dgm:pt>
    <dgm:pt modelId="{175E3271-BC0B-4A5B-851D-D4049F8A8D4B}" type="pres">
      <dgm:prSet presAssocID="{742D004E-6812-4A47-99C4-C2F355DE2D72}" presName="text2" presStyleLbl="fgAcc2" presStyleIdx="0" presStyleCnt="2">
        <dgm:presLayoutVars>
          <dgm:chPref val="3"/>
        </dgm:presLayoutVars>
      </dgm:prSet>
      <dgm:spPr/>
    </dgm:pt>
    <dgm:pt modelId="{11BED4AB-57EE-47CF-828C-A8FE3730B039}" type="pres">
      <dgm:prSet presAssocID="{742D004E-6812-4A47-99C4-C2F355DE2D72}" presName="hierChild3" presStyleCnt="0"/>
      <dgm:spPr/>
    </dgm:pt>
    <dgm:pt modelId="{E5961471-8836-446E-9584-84152D0E3B4E}" type="pres">
      <dgm:prSet presAssocID="{2B8C2865-031D-421A-B954-A0F3A332B843}" presName="Name10" presStyleLbl="parChTrans1D2" presStyleIdx="1" presStyleCnt="2"/>
      <dgm:spPr/>
    </dgm:pt>
    <dgm:pt modelId="{B002FF95-3886-4B75-BB02-8C453EFC3173}" type="pres">
      <dgm:prSet presAssocID="{B88F36F3-583A-414A-83CA-39D56207793B}" presName="hierRoot2" presStyleCnt="0"/>
      <dgm:spPr/>
    </dgm:pt>
    <dgm:pt modelId="{AD42ED65-9064-4797-81C7-541DE5CBB86A}" type="pres">
      <dgm:prSet presAssocID="{B88F36F3-583A-414A-83CA-39D56207793B}" presName="composite2" presStyleCnt="0"/>
      <dgm:spPr/>
    </dgm:pt>
    <dgm:pt modelId="{CC32D306-30A2-42A6-9F9B-3EC9A363AB8D}" type="pres">
      <dgm:prSet presAssocID="{B88F36F3-583A-414A-83CA-39D56207793B}" presName="background2" presStyleLbl="node2" presStyleIdx="1" presStyleCnt="2"/>
      <dgm:spPr/>
    </dgm:pt>
    <dgm:pt modelId="{7AC812C9-0F41-4D83-9DB9-48AB480BB4A7}" type="pres">
      <dgm:prSet presAssocID="{B88F36F3-583A-414A-83CA-39D56207793B}" presName="text2" presStyleLbl="fgAcc2" presStyleIdx="1" presStyleCnt="2">
        <dgm:presLayoutVars>
          <dgm:chPref val="3"/>
        </dgm:presLayoutVars>
      </dgm:prSet>
      <dgm:spPr/>
    </dgm:pt>
    <dgm:pt modelId="{75378AE1-7BE8-4715-B974-F95D41A8A7F6}" type="pres">
      <dgm:prSet presAssocID="{B88F36F3-583A-414A-83CA-39D56207793B}" presName="hierChild3" presStyleCnt="0"/>
      <dgm:spPr/>
    </dgm:pt>
  </dgm:ptLst>
  <dgm:cxnLst>
    <dgm:cxn modelId="{5519F40B-679E-4678-908F-704D5AB1565F}" type="presOf" srcId="{2B8C2865-031D-421A-B954-A0F3A332B843}" destId="{E5961471-8836-446E-9584-84152D0E3B4E}" srcOrd="0" destOrd="0" presId="urn:microsoft.com/office/officeart/2005/8/layout/hierarchy1"/>
    <dgm:cxn modelId="{A4CA171F-A957-4E19-938A-C20E5316A935}" srcId="{8B6B4840-620B-4C90-9153-6C8B0A5C932D}" destId="{EC959EEA-4B44-4852-A059-03CDD1B5E086}" srcOrd="0" destOrd="0" parTransId="{33BC1CA5-9C1F-459D-9B82-E20556170E8D}" sibTransId="{EA26C6C3-9F63-4F15-81F8-49106028831B}"/>
    <dgm:cxn modelId="{84EE695F-0059-4BF5-86A7-F8C0547B0772}" type="presOf" srcId="{742D004E-6812-4A47-99C4-C2F355DE2D72}" destId="{175E3271-BC0B-4A5B-851D-D4049F8A8D4B}" srcOrd="0" destOrd="0" presId="urn:microsoft.com/office/officeart/2005/8/layout/hierarchy1"/>
    <dgm:cxn modelId="{09B9D94B-B584-481A-9A9F-A25F7CCFA1AF}" type="presOf" srcId="{B3E94615-8CFB-4C80-89DF-C1771E705CD1}" destId="{3965B149-1C97-4E01-8FDD-B1F889D22126}" srcOrd="0" destOrd="0" presId="urn:microsoft.com/office/officeart/2005/8/layout/hierarchy1"/>
    <dgm:cxn modelId="{3612FF8C-BA11-4BF8-B248-0F891A6DA2AD}" type="presOf" srcId="{EC959EEA-4B44-4852-A059-03CDD1B5E086}" destId="{BC6526D9-D099-468A-8970-74BF4324ABA8}" srcOrd="0" destOrd="0" presId="urn:microsoft.com/office/officeart/2005/8/layout/hierarchy1"/>
    <dgm:cxn modelId="{876DFD90-2251-4236-9518-52F11680672E}" type="presOf" srcId="{B88F36F3-583A-414A-83CA-39D56207793B}" destId="{7AC812C9-0F41-4D83-9DB9-48AB480BB4A7}" srcOrd="0" destOrd="0" presId="urn:microsoft.com/office/officeart/2005/8/layout/hierarchy1"/>
    <dgm:cxn modelId="{07C8C3B0-EB9F-4513-AB59-1AE133D6B449}" type="presOf" srcId="{8B6B4840-620B-4C90-9153-6C8B0A5C932D}" destId="{E9F8B50F-64A0-4C10-9F96-671DD06ADDB0}" srcOrd="0" destOrd="0" presId="urn:microsoft.com/office/officeart/2005/8/layout/hierarchy1"/>
    <dgm:cxn modelId="{3FB6DABC-7F58-4B49-9017-416405976DA6}" srcId="{EC959EEA-4B44-4852-A059-03CDD1B5E086}" destId="{742D004E-6812-4A47-99C4-C2F355DE2D72}" srcOrd="0" destOrd="0" parTransId="{B3E94615-8CFB-4C80-89DF-C1771E705CD1}" sibTransId="{44A521AF-413B-4A6E-8508-001F2D95A3E8}"/>
    <dgm:cxn modelId="{4105D3D1-7E43-464D-96A1-748FD9E75167}" srcId="{EC959EEA-4B44-4852-A059-03CDD1B5E086}" destId="{B88F36F3-583A-414A-83CA-39D56207793B}" srcOrd="1" destOrd="0" parTransId="{2B8C2865-031D-421A-B954-A0F3A332B843}" sibTransId="{FB4C98F6-F2D8-4D33-82C3-839E841D3BC5}"/>
    <dgm:cxn modelId="{DA653ECB-4DDF-448B-896A-526086225DE3}" type="presParOf" srcId="{E9F8B50F-64A0-4C10-9F96-671DD06ADDB0}" destId="{13C20B3B-46DF-4539-9762-E6F094CAB0DC}" srcOrd="0" destOrd="0" presId="urn:microsoft.com/office/officeart/2005/8/layout/hierarchy1"/>
    <dgm:cxn modelId="{F49F78B2-E762-4223-918A-B13FB8017EA9}" type="presParOf" srcId="{13C20B3B-46DF-4539-9762-E6F094CAB0DC}" destId="{6A0745D1-EA15-4F89-8000-8B7EC8804DA7}" srcOrd="0" destOrd="0" presId="urn:microsoft.com/office/officeart/2005/8/layout/hierarchy1"/>
    <dgm:cxn modelId="{9A0582DF-5796-4F26-A846-CD3593E5880C}" type="presParOf" srcId="{6A0745D1-EA15-4F89-8000-8B7EC8804DA7}" destId="{6990663D-4D17-496B-B8C6-3F06482A7B3D}" srcOrd="0" destOrd="0" presId="urn:microsoft.com/office/officeart/2005/8/layout/hierarchy1"/>
    <dgm:cxn modelId="{503DC657-8A10-45ED-898D-9EB20EA7452B}" type="presParOf" srcId="{6A0745D1-EA15-4F89-8000-8B7EC8804DA7}" destId="{BC6526D9-D099-468A-8970-74BF4324ABA8}" srcOrd="1" destOrd="0" presId="urn:microsoft.com/office/officeart/2005/8/layout/hierarchy1"/>
    <dgm:cxn modelId="{AABBADC7-D714-4BEA-9A52-D10EDDFCC353}" type="presParOf" srcId="{13C20B3B-46DF-4539-9762-E6F094CAB0DC}" destId="{A53BB2D5-3FFF-427F-9F49-6849ABB8866D}" srcOrd="1" destOrd="0" presId="urn:microsoft.com/office/officeart/2005/8/layout/hierarchy1"/>
    <dgm:cxn modelId="{750FF919-2625-45CF-A733-A2CA79A09CC7}" type="presParOf" srcId="{A53BB2D5-3FFF-427F-9F49-6849ABB8866D}" destId="{3965B149-1C97-4E01-8FDD-B1F889D22126}" srcOrd="0" destOrd="0" presId="urn:microsoft.com/office/officeart/2005/8/layout/hierarchy1"/>
    <dgm:cxn modelId="{74FEB2FE-E4B9-4922-8773-4B9D00C5B154}" type="presParOf" srcId="{A53BB2D5-3FFF-427F-9F49-6849ABB8866D}" destId="{08707D00-8266-4808-9B73-D676EDBA815C}" srcOrd="1" destOrd="0" presId="urn:microsoft.com/office/officeart/2005/8/layout/hierarchy1"/>
    <dgm:cxn modelId="{19124568-EB3D-434E-BA9C-0468207BCFF2}" type="presParOf" srcId="{08707D00-8266-4808-9B73-D676EDBA815C}" destId="{5F9B4F6F-32B3-4692-847A-B4952D300877}" srcOrd="0" destOrd="0" presId="urn:microsoft.com/office/officeart/2005/8/layout/hierarchy1"/>
    <dgm:cxn modelId="{DA3F406D-D484-40A4-9855-D687BCA21BCB}" type="presParOf" srcId="{5F9B4F6F-32B3-4692-847A-B4952D300877}" destId="{B7CAE343-16E8-4BE4-9FA6-7438639B9EBF}" srcOrd="0" destOrd="0" presId="urn:microsoft.com/office/officeart/2005/8/layout/hierarchy1"/>
    <dgm:cxn modelId="{91E9F9EE-454B-4F3B-A6C6-24BC558EF3D6}" type="presParOf" srcId="{5F9B4F6F-32B3-4692-847A-B4952D300877}" destId="{175E3271-BC0B-4A5B-851D-D4049F8A8D4B}" srcOrd="1" destOrd="0" presId="urn:microsoft.com/office/officeart/2005/8/layout/hierarchy1"/>
    <dgm:cxn modelId="{2582EC37-CB5C-4AAF-AEDE-852298707FC3}" type="presParOf" srcId="{08707D00-8266-4808-9B73-D676EDBA815C}" destId="{11BED4AB-57EE-47CF-828C-A8FE3730B039}" srcOrd="1" destOrd="0" presId="urn:microsoft.com/office/officeart/2005/8/layout/hierarchy1"/>
    <dgm:cxn modelId="{606B3999-376C-4FD7-B5D1-1D2504DE22FF}" type="presParOf" srcId="{A53BB2D5-3FFF-427F-9F49-6849ABB8866D}" destId="{E5961471-8836-446E-9584-84152D0E3B4E}" srcOrd="2" destOrd="0" presId="urn:microsoft.com/office/officeart/2005/8/layout/hierarchy1"/>
    <dgm:cxn modelId="{6C93C7C5-F129-4913-963C-3B1B9F781ACA}" type="presParOf" srcId="{A53BB2D5-3FFF-427F-9F49-6849ABB8866D}" destId="{B002FF95-3886-4B75-BB02-8C453EFC3173}" srcOrd="3" destOrd="0" presId="urn:microsoft.com/office/officeart/2005/8/layout/hierarchy1"/>
    <dgm:cxn modelId="{28755C44-743E-4F16-9FA5-9AB213D9BD31}" type="presParOf" srcId="{B002FF95-3886-4B75-BB02-8C453EFC3173}" destId="{AD42ED65-9064-4797-81C7-541DE5CBB86A}" srcOrd="0" destOrd="0" presId="urn:microsoft.com/office/officeart/2005/8/layout/hierarchy1"/>
    <dgm:cxn modelId="{857C43DC-8B53-424D-9074-E8A5C7B79AC0}" type="presParOf" srcId="{AD42ED65-9064-4797-81C7-541DE5CBB86A}" destId="{CC32D306-30A2-42A6-9F9B-3EC9A363AB8D}" srcOrd="0" destOrd="0" presId="urn:microsoft.com/office/officeart/2005/8/layout/hierarchy1"/>
    <dgm:cxn modelId="{1BE789F8-D79B-41F9-A3C7-3E7DE77AC3A4}" type="presParOf" srcId="{AD42ED65-9064-4797-81C7-541DE5CBB86A}" destId="{7AC812C9-0F41-4D83-9DB9-48AB480BB4A7}" srcOrd="1" destOrd="0" presId="urn:microsoft.com/office/officeart/2005/8/layout/hierarchy1"/>
    <dgm:cxn modelId="{B30CD4BD-52B1-4142-862D-BCA7668DA6A2}" type="presParOf" srcId="{B002FF95-3886-4B75-BB02-8C453EFC3173}" destId="{75378AE1-7BE8-4715-B974-F95D41A8A7F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4D0F9-C626-4ED5-80C8-8A7696A59320}">
      <dsp:nvSpPr>
        <dsp:cNvPr id="0" name=""/>
        <dsp:cNvSpPr/>
      </dsp:nvSpPr>
      <dsp:spPr>
        <a:xfrm>
          <a:off x="3818701" y="1749437"/>
          <a:ext cx="1750201" cy="949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9454"/>
              </a:lnTo>
              <a:lnTo>
                <a:pt x="1750201" y="679454"/>
              </a:lnTo>
              <a:lnTo>
                <a:pt x="1750201" y="9493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5900A-7BAD-4620-9042-9398BD9B10DE}">
      <dsp:nvSpPr>
        <dsp:cNvPr id="0" name=""/>
        <dsp:cNvSpPr/>
      </dsp:nvSpPr>
      <dsp:spPr>
        <a:xfrm>
          <a:off x="2008431" y="1749437"/>
          <a:ext cx="1810269" cy="949322"/>
        </a:xfrm>
        <a:custGeom>
          <a:avLst/>
          <a:gdLst/>
          <a:ahLst/>
          <a:cxnLst/>
          <a:rect l="0" t="0" r="0" b="0"/>
          <a:pathLst>
            <a:path>
              <a:moveTo>
                <a:pt x="1810269" y="0"/>
              </a:moveTo>
              <a:lnTo>
                <a:pt x="1810269" y="679454"/>
              </a:lnTo>
              <a:lnTo>
                <a:pt x="0" y="679454"/>
              </a:lnTo>
              <a:lnTo>
                <a:pt x="0" y="9493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DA4B87-7126-4187-9ACB-A7368C6EE2DF}">
      <dsp:nvSpPr>
        <dsp:cNvPr id="0" name=""/>
        <dsp:cNvSpPr/>
      </dsp:nvSpPr>
      <dsp:spPr>
        <a:xfrm>
          <a:off x="2362145" y="-100389"/>
          <a:ext cx="2913113" cy="18498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71A0D4-DC8C-46E7-9046-90B5140EC340}">
      <dsp:nvSpPr>
        <dsp:cNvPr id="0" name=""/>
        <dsp:cNvSpPr/>
      </dsp:nvSpPr>
      <dsp:spPr>
        <a:xfrm>
          <a:off x="2685824" y="207105"/>
          <a:ext cx="2913113" cy="18498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Понятие «психология»</a:t>
          </a:r>
        </a:p>
      </dsp:txBody>
      <dsp:txXfrm>
        <a:off x="2740004" y="261285"/>
        <a:ext cx="2804753" cy="1741466"/>
      </dsp:txXfrm>
    </dsp:sp>
    <dsp:sp modelId="{A21A02B3-55FA-4C1E-8BB4-AE063B270CE1}">
      <dsp:nvSpPr>
        <dsp:cNvPr id="0" name=""/>
        <dsp:cNvSpPr/>
      </dsp:nvSpPr>
      <dsp:spPr>
        <a:xfrm>
          <a:off x="551875" y="2698759"/>
          <a:ext cx="2913113" cy="18498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C0CEE9-A4D3-4296-8F32-AB2395F73290}">
      <dsp:nvSpPr>
        <dsp:cNvPr id="0" name=""/>
        <dsp:cNvSpPr/>
      </dsp:nvSpPr>
      <dsp:spPr>
        <a:xfrm>
          <a:off x="875554" y="3006254"/>
          <a:ext cx="2913113" cy="18498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Научный смысл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Обозначение научной дисциплины</a:t>
          </a:r>
        </a:p>
      </dsp:txBody>
      <dsp:txXfrm>
        <a:off x="929734" y="3060434"/>
        <a:ext cx="2804753" cy="1741466"/>
      </dsp:txXfrm>
    </dsp:sp>
    <dsp:sp modelId="{2D4A2C18-F975-4A1C-8CD6-312186861166}">
      <dsp:nvSpPr>
        <dsp:cNvPr id="0" name=""/>
        <dsp:cNvSpPr/>
      </dsp:nvSpPr>
      <dsp:spPr>
        <a:xfrm>
          <a:off x="4112346" y="2698759"/>
          <a:ext cx="2913113" cy="18498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2F8FB0-CA61-4987-90DF-4422B9187244}">
      <dsp:nvSpPr>
        <dsp:cNvPr id="0" name=""/>
        <dsp:cNvSpPr/>
      </dsp:nvSpPr>
      <dsp:spPr>
        <a:xfrm>
          <a:off x="4436025" y="3006254"/>
          <a:ext cx="2913113" cy="18498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Житейский смысл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Описание поведения отдельных лиц и групп</a:t>
          </a:r>
        </a:p>
      </dsp:txBody>
      <dsp:txXfrm>
        <a:off x="4490205" y="3060434"/>
        <a:ext cx="2804753" cy="17414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2B56A-6C1D-44C2-86A7-400E50FA3DE7}">
      <dsp:nvSpPr>
        <dsp:cNvPr id="0" name=""/>
        <dsp:cNvSpPr/>
      </dsp:nvSpPr>
      <dsp:spPr>
        <a:xfrm>
          <a:off x="3657903" y="1318758"/>
          <a:ext cx="2605248" cy="649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2857"/>
              </a:lnTo>
              <a:lnTo>
                <a:pt x="2605248" y="452857"/>
              </a:lnTo>
              <a:lnTo>
                <a:pt x="2605248" y="6495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81F6E-AAAA-4BEC-A7AE-F72F4DD30D1F}">
      <dsp:nvSpPr>
        <dsp:cNvPr id="0" name=""/>
        <dsp:cNvSpPr/>
      </dsp:nvSpPr>
      <dsp:spPr>
        <a:xfrm>
          <a:off x="3612183" y="1318758"/>
          <a:ext cx="91440" cy="649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2857"/>
              </a:lnTo>
              <a:lnTo>
                <a:pt x="56080" y="452857"/>
              </a:lnTo>
              <a:lnTo>
                <a:pt x="56080" y="6495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3C6FC-D376-4612-B887-41F0675E3780}">
      <dsp:nvSpPr>
        <dsp:cNvPr id="0" name=""/>
        <dsp:cNvSpPr/>
      </dsp:nvSpPr>
      <dsp:spPr>
        <a:xfrm>
          <a:off x="1169298" y="1318758"/>
          <a:ext cx="2488605" cy="637175"/>
        </a:xfrm>
        <a:custGeom>
          <a:avLst/>
          <a:gdLst/>
          <a:ahLst/>
          <a:cxnLst/>
          <a:rect l="0" t="0" r="0" b="0"/>
          <a:pathLst>
            <a:path>
              <a:moveTo>
                <a:pt x="2488605" y="0"/>
              </a:moveTo>
              <a:lnTo>
                <a:pt x="2488605" y="440494"/>
              </a:lnTo>
              <a:lnTo>
                <a:pt x="0" y="440494"/>
              </a:lnTo>
              <a:lnTo>
                <a:pt x="0" y="6371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53AB2-6F1F-4134-B782-8A5BDE64255C}">
      <dsp:nvSpPr>
        <dsp:cNvPr id="0" name=""/>
        <dsp:cNvSpPr/>
      </dsp:nvSpPr>
      <dsp:spPr>
        <a:xfrm>
          <a:off x="2596358" y="-29403"/>
          <a:ext cx="2123089" cy="1348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6B85B-E5C4-45F4-946F-D452340B307E}">
      <dsp:nvSpPr>
        <dsp:cNvPr id="0" name=""/>
        <dsp:cNvSpPr/>
      </dsp:nvSpPr>
      <dsp:spPr>
        <a:xfrm>
          <a:off x="2832257" y="194700"/>
          <a:ext cx="2123089" cy="13481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Психические явления</a:t>
          </a:r>
        </a:p>
      </dsp:txBody>
      <dsp:txXfrm>
        <a:off x="2871743" y="234186"/>
        <a:ext cx="2044117" cy="1269190"/>
      </dsp:txXfrm>
    </dsp:sp>
    <dsp:sp modelId="{13B7D780-A6CD-4B63-9466-7B8CA3BAC9C4}">
      <dsp:nvSpPr>
        <dsp:cNvPr id="0" name=""/>
        <dsp:cNvSpPr/>
      </dsp:nvSpPr>
      <dsp:spPr>
        <a:xfrm>
          <a:off x="107753" y="1955933"/>
          <a:ext cx="2123089" cy="25506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27DDA-F43D-4232-BD5C-B6DFA6F3AE7B}">
      <dsp:nvSpPr>
        <dsp:cNvPr id="0" name=""/>
        <dsp:cNvSpPr/>
      </dsp:nvSpPr>
      <dsp:spPr>
        <a:xfrm>
          <a:off x="343652" y="2180037"/>
          <a:ext cx="2123089" cy="25506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/>
            <a:t>Психические процессы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1" kern="1200" dirty="0"/>
            <a:t>Познавательные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1" kern="1200" dirty="0"/>
            <a:t>Эмоциональные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1" kern="1200" dirty="0"/>
            <a:t>Волевые</a:t>
          </a:r>
          <a:endParaRPr lang="ru-RU" sz="1600" kern="1200" dirty="0"/>
        </a:p>
      </dsp:txBody>
      <dsp:txXfrm>
        <a:off x="405835" y="2242220"/>
        <a:ext cx="1998723" cy="2426289"/>
      </dsp:txXfrm>
    </dsp:sp>
    <dsp:sp modelId="{B47D1DB5-9F5A-4D95-BFD0-3491A101A70D}">
      <dsp:nvSpPr>
        <dsp:cNvPr id="0" name=""/>
        <dsp:cNvSpPr/>
      </dsp:nvSpPr>
      <dsp:spPr>
        <a:xfrm>
          <a:off x="2606719" y="1968296"/>
          <a:ext cx="2123089" cy="1957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C619B-D900-4BC3-89DB-9F4E151C6624}">
      <dsp:nvSpPr>
        <dsp:cNvPr id="0" name=""/>
        <dsp:cNvSpPr/>
      </dsp:nvSpPr>
      <dsp:spPr>
        <a:xfrm>
          <a:off x="2842618" y="2192400"/>
          <a:ext cx="2123089" cy="19579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/>
            <a:t>Психические состояния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Угнетенность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Страх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Бодрость </a:t>
          </a:r>
          <a:endParaRPr lang="ru-RU" sz="1600" b="0" kern="1200" dirty="0"/>
        </a:p>
      </dsp:txBody>
      <dsp:txXfrm>
        <a:off x="2899964" y="2249746"/>
        <a:ext cx="2008397" cy="1843257"/>
      </dsp:txXfrm>
    </dsp:sp>
    <dsp:sp modelId="{1549D6A4-6671-424F-9A00-55C8ADDF58CA}">
      <dsp:nvSpPr>
        <dsp:cNvPr id="0" name=""/>
        <dsp:cNvSpPr/>
      </dsp:nvSpPr>
      <dsp:spPr>
        <a:xfrm>
          <a:off x="5201607" y="1968296"/>
          <a:ext cx="2123089" cy="2662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D2DDD-6F92-40D9-B2E9-B6F80783EA8A}">
      <dsp:nvSpPr>
        <dsp:cNvPr id="0" name=""/>
        <dsp:cNvSpPr/>
      </dsp:nvSpPr>
      <dsp:spPr>
        <a:xfrm>
          <a:off x="5437506" y="2192400"/>
          <a:ext cx="2123089" cy="2662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/>
            <a:t>Психические  свойства личности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Направленность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Темперамент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Способности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1" kern="1200" dirty="0"/>
            <a:t>Характер</a:t>
          </a:r>
          <a:endParaRPr lang="ru-RU" sz="1600" b="0" kern="1200" dirty="0"/>
        </a:p>
      </dsp:txBody>
      <dsp:txXfrm>
        <a:off x="5499689" y="2254583"/>
        <a:ext cx="1998723" cy="25383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2B56A-6C1D-44C2-86A7-400E50FA3DE7}">
      <dsp:nvSpPr>
        <dsp:cNvPr id="0" name=""/>
        <dsp:cNvSpPr/>
      </dsp:nvSpPr>
      <dsp:spPr>
        <a:xfrm>
          <a:off x="3457113" y="1179504"/>
          <a:ext cx="2496484" cy="548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888"/>
              </a:lnTo>
              <a:lnTo>
                <a:pt x="2496484" y="372888"/>
              </a:lnTo>
              <a:lnTo>
                <a:pt x="2496484" y="5488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81F6E-AAAA-4BEC-A7AE-F72F4DD30D1F}">
      <dsp:nvSpPr>
        <dsp:cNvPr id="0" name=""/>
        <dsp:cNvSpPr/>
      </dsp:nvSpPr>
      <dsp:spPr>
        <a:xfrm>
          <a:off x="3411393" y="1179504"/>
          <a:ext cx="91440" cy="5810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5126"/>
              </a:lnTo>
              <a:lnTo>
                <a:pt x="54988" y="405126"/>
              </a:lnTo>
              <a:lnTo>
                <a:pt x="54988" y="58107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3C6FC-D376-4612-B887-41F0675E3780}">
      <dsp:nvSpPr>
        <dsp:cNvPr id="0" name=""/>
        <dsp:cNvSpPr/>
      </dsp:nvSpPr>
      <dsp:spPr>
        <a:xfrm>
          <a:off x="1230807" y="1179504"/>
          <a:ext cx="2226306" cy="570017"/>
        </a:xfrm>
        <a:custGeom>
          <a:avLst/>
          <a:gdLst/>
          <a:ahLst/>
          <a:cxnLst/>
          <a:rect l="0" t="0" r="0" b="0"/>
          <a:pathLst>
            <a:path>
              <a:moveTo>
                <a:pt x="2226306" y="0"/>
              </a:moveTo>
              <a:lnTo>
                <a:pt x="2226306" y="394066"/>
              </a:lnTo>
              <a:lnTo>
                <a:pt x="0" y="394066"/>
              </a:lnTo>
              <a:lnTo>
                <a:pt x="0" y="5700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53AB2-6F1F-4134-B782-8A5BDE64255C}">
      <dsp:nvSpPr>
        <dsp:cNvPr id="0" name=""/>
        <dsp:cNvSpPr/>
      </dsp:nvSpPr>
      <dsp:spPr>
        <a:xfrm>
          <a:off x="2507455" y="-26561"/>
          <a:ext cx="1899315" cy="1206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6B85B-E5C4-45F4-946F-D452340B307E}">
      <dsp:nvSpPr>
        <dsp:cNvPr id="0" name=""/>
        <dsp:cNvSpPr/>
      </dsp:nvSpPr>
      <dsp:spPr>
        <a:xfrm>
          <a:off x="2718490" y="173921"/>
          <a:ext cx="1899315" cy="1206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Групповые психические явления</a:t>
          </a:r>
        </a:p>
      </dsp:txBody>
      <dsp:txXfrm>
        <a:off x="2753814" y="209245"/>
        <a:ext cx="1828667" cy="1135417"/>
      </dsp:txXfrm>
    </dsp:sp>
    <dsp:sp modelId="{13B7D780-A6CD-4B63-9466-7B8CA3BAC9C4}">
      <dsp:nvSpPr>
        <dsp:cNvPr id="0" name=""/>
        <dsp:cNvSpPr/>
      </dsp:nvSpPr>
      <dsp:spPr>
        <a:xfrm>
          <a:off x="281149" y="1749521"/>
          <a:ext cx="1899315" cy="1674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27DDA-F43D-4232-BD5C-B6DFA6F3AE7B}">
      <dsp:nvSpPr>
        <dsp:cNvPr id="0" name=""/>
        <dsp:cNvSpPr/>
      </dsp:nvSpPr>
      <dsp:spPr>
        <a:xfrm>
          <a:off x="492184" y="1950004"/>
          <a:ext cx="1899315" cy="1674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/>
            <a:t>Психические процессы</a:t>
          </a:r>
        </a:p>
      </dsp:txBody>
      <dsp:txXfrm>
        <a:off x="541230" y="1999050"/>
        <a:ext cx="1801223" cy="1576445"/>
      </dsp:txXfrm>
    </dsp:sp>
    <dsp:sp modelId="{B47D1DB5-9F5A-4D95-BFD0-3491A101A70D}">
      <dsp:nvSpPr>
        <dsp:cNvPr id="0" name=""/>
        <dsp:cNvSpPr/>
      </dsp:nvSpPr>
      <dsp:spPr>
        <a:xfrm>
          <a:off x="2516724" y="1760580"/>
          <a:ext cx="1899315" cy="17515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C619B-D900-4BC3-89DB-9F4E151C6624}">
      <dsp:nvSpPr>
        <dsp:cNvPr id="0" name=""/>
        <dsp:cNvSpPr/>
      </dsp:nvSpPr>
      <dsp:spPr>
        <a:xfrm>
          <a:off x="2727759" y="1961064"/>
          <a:ext cx="1899315" cy="17515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/>
            <a:t>Психические состояния</a:t>
          </a:r>
        </a:p>
      </dsp:txBody>
      <dsp:txXfrm>
        <a:off x="2779061" y="2012366"/>
        <a:ext cx="1796711" cy="1648977"/>
      </dsp:txXfrm>
    </dsp:sp>
    <dsp:sp modelId="{1549D6A4-6671-424F-9A00-55C8ADDF58CA}">
      <dsp:nvSpPr>
        <dsp:cNvPr id="0" name=""/>
        <dsp:cNvSpPr/>
      </dsp:nvSpPr>
      <dsp:spPr>
        <a:xfrm>
          <a:off x="5003939" y="1728342"/>
          <a:ext cx="1899315" cy="1630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D2DDD-6F92-40D9-B2E9-B6F80783EA8A}">
      <dsp:nvSpPr>
        <dsp:cNvPr id="0" name=""/>
        <dsp:cNvSpPr/>
      </dsp:nvSpPr>
      <dsp:spPr>
        <a:xfrm>
          <a:off x="5214975" y="1928825"/>
          <a:ext cx="1899315" cy="16306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1" kern="1200" dirty="0"/>
            <a:t>Психические  свойства</a:t>
          </a:r>
          <a:endParaRPr lang="ru-RU" sz="1600" b="0" kern="1200" dirty="0"/>
        </a:p>
      </dsp:txBody>
      <dsp:txXfrm>
        <a:off x="5262734" y="1976584"/>
        <a:ext cx="1803797" cy="15351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66459-F8FD-4824-878D-28ABEF025F60}">
      <dsp:nvSpPr>
        <dsp:cNvPr id="0" name=""/>
        <dsp:cNvSpPr/>
      </dsp:nvSpPr>
      <dsp:spPr>
        <a:xfrm>
          <a:off x="3767991" y="1676417"/>
          <a:ext cx="2958788" cy="469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863"/>
              </a:lnTo>
              <a:lnTo>
                <a:pt x="2958788" y="319863"/>
              </a:lnTo>
              <a:lnTo>
                <a:pt x="2958788" y="46937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4D891-E6C0-449B-A15C-937BDF80E4D3}">
      <dsp:nvSpPr>
        <dsp:cNvPr id="0" name=""/>
        <dsp:cNvSpPr/>
      </dsp:nvSpPr>
      <dsp:spPr>
        <a:xfrm>
          <a:off x="3767991" y="1676417"/>
          <a:ext cx="986262" cy="469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863"/>
              </a:lnTo>
              <a:lnTo>
                <a:pt x="986262" y="319863"/>
              </a:lnTo>
              <a:lnTo>
                <a:pt x="986262" y="46937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AB077-A85C-4E2D-915A-4BA7C49678FE}">
      <dsp:nvSpPr>
        <dsp:cNvPr id="0" name=""/>
        <dsp:cNvSpPr/>
      </dsp:nvSpPr>
      <dsp:spPr>
        <a:xfrm>
          <a:off x="2781728" y="1676417"/>
          <a:ext cx="986262" cy="469371"/>
        </a:xfrm>
        <a:custGeom>
          <a:avLst/>
          <a:gdLst/>
          <a:ahLst/>
          <a:cxnLst/>
          <a:rect l="0" t="0" r="0" b="0"/>
          <a:pathLst>
            <a:path>
              <a:moveTo>
                <a:pt x="986262" y="0"/>
              </a:moveTo>
              <a:lnTo>
                <a:pt x="986262" y="319863"/>
              </a:lnTo>
              <a:lnTo>
                <a:pt x="0" y="319863"/>
              </a:lnTo>
              <a:lnTo>
                <a:pt x="0" y="46937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A304D8-1F53-420A-9F3A-AF68096ED24C}">
      <dsp:nvSpPr>
        <dsp:cNvPr id="0" name=""/>
        <dsp:cNvSpPr/>
      </dsp:nvSpPr>
      <dsp:spPr>
        <a:xfrm>
          <a:off x="809202" y="1676417"/>
          <a:ext cx="2958788" cy="469371"/>
        </a:xfrm>
        <a:custGeom>
          <a:avLst/>
          <a:gdLst/>
          <a:ahLst/>
          <a:cxnLst/>
          <a:rect l="0" t="0" r="0" b="0"/>
          <a:pathLst>
            <a:path>
              <a:moveTo>
                <a:pt x="2958788" y="0"/>
              </a:moveTo>
              <a:lnTo>
                <a:pt x="2958788" y="319863"/>
              </a:lnTo>
              <a:lnTo>
                <a:pt x="0" y="319863"/>
              </a:lnTo>
              <a:lnTo>
                <a:pt x="0" y="46937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04545E-AA49-460C-B959-AB47420605FD}">
      <dsp:nvSpPr>
        <dsp:cNvPr id="0" name=""/>
        <dsp:cNvSpPr/>
      </dsp:nvSpPr>
      <dsp:spPr>
        <a:xfrm>
          <a:off x="2961049" y="651601"/>
          <a:ext cx="1613884" cy="102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E4A9E-5CAD-45EE-8592-431F727025D2}">
      <dsp:nvSpPr>
        <dsp:cNvPr id="0" name=""/>
        <dsp:cNvSpPr/>
      </dsp:nvSpPr>
      <dsp:spPr>
        <a:xfrm>
          <a:off x="3140369" y="821955"/>
          <a:ext cx="1613884" cy="102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/>
            <a:t>Основные понятия</a:t>
          </a:r>
        </a:p>
      </dsp:txBody>
      <dsp:txXfrm>
        <a:off x="3170385" y="851971"/>
        <a:ext cx="1553852" cy="964784"/>
      </dsp:txXfrm>
    </dsp:sp>
    <dsp:sp modelId="{92CB96E5-579D-4CEF-928C-A33CDB1C125E}">
      <dsp:nvSpPr>
        <dsp:cNvPr id="0" name=""/>
        <dsp:cNvSpPr/>
      </dsp:nvSpPr>
      <dsp:spPr>
        <a:xfrm>
          <a:off x="2260" y="2145789"/>
          <a:ext cx="1613884" cy="102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70A8B-0448-408A-8510-107FC0DA1655}">
      <dsp:nvSpPr>
        <dsp:cNvPr id="0" name=""/>
        <dsp:cNvSpPr/>
      </dsp:nvSpPr>
      <dsp:spPr>
        <a:xfrm>
          <a:off x="181580" y="2316144"/>
          <a:ext cx="1613884" cy="102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/>
            <a:t>индивид</a:t>
          </a:r>
          <a:endParaRPr lang="ru-RU" sz="1300" b="1" kern="1200" dirty="0"/>
        </a:p>
      </dsp:txBody>
      <dsp:txXfrm>
        <a:off x="211596" y="2346160"/>
        <a:ext cx="1553852" cy="964784"/>
      </dsp:txXfrm>
    </dsp:sp>
    <dsp:sp modelId="{027E3AD8-35A4-421F-ADAC-39725D3E61A8}">
      <dsp:nvSpPr>
        <dsp:cNvPr id="0" name=""/>
        <dsp:cNvSpPr/>
      </dsp:nvSpPr>
      <dsp:spPr>
        <a:xfrm>
          <a:off x="1974786" y="2145789"/>
          <a:ext cx="1613884" cy="102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805C6-DA05-491A-BFF5-C768645C3B41}">
      <dsp:nvSpPr>
        <dsp:cNvPr id="0" name=""/>
        <dsp:cNvSpPr/>
      </dsp:nvSpPr>
      <dsp:spPr>
        <a:xfrm>
          <a:off x="2154106" y="2316144"/>
          <a:ext cx="1613884" cy="102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/>
            <a:t>субъект деятельности</a:t>
          </a:r>
          <a:endParaRPr lang="ru-RU" sz="1300" b="1" kern="1200" dirty="0"/>
        </a:p>
      </dsp:txBody>
      <dsp:txXfrm>
        <a:off x="2184122" y="2346160"/>
        <a:ext cx="1553852" cy="964784"/>
      </dsp:txXfrm>
    </dsp:sp>
    <dsp:sp modelId="{8332779B-0684-4864-9EDB-38F19868B2AB}">
      <dsp:nvSpPr>
        <dsp:cNvPr id="0" name=""/>
        <dsp:cNvSpPr/>
      </dsp:nvSpPr>
      <dsp:spPr>
        <a:xfrm>
          <a:off x="3947312" y="2145789"/>
          <a:ext cx="1613884" cy="102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338AC-AE93-4312-88E4-F77D2B8136D3}">
      <dsp:nvSpPr>
        <dsp:cNvPr id="0" name=""/>
        <dsp:cNvSpPr/>
      </dsp:nvSpPr>
      <dsp:spPr>
        <a:xfrm>
          <a:off x="4126632" y="2316144"/>
          <a:ext cx="1613884" cy="102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/>
            <a:t>личност</a:t>
          </a:r>
          <a:r>
            <a:rPr lang="ru-RU" sz="1300" i="1" kern="1200" dirty="0"/>
            <a:t>ь</a:t>
          </a:r>
          <a:endParaRPr lang="ru-RU" sz="1300" kern="1200" dirty="0"/>
        </a:p>
      </dsp:txBody>
      <dsp:txXfrm>
        <a:off x="4156648" y="2346160"/>
        <a:ext cx="1553852" cy="964784"/>
      </dsp:txXfrm>
    </dsp:sp>
    <dsp:sp modelId="{73BBE5FA-1BBE-421C-AB1F-6CCBBB120E69}">
      <dsp:nvSpPr>
        <dsp:cNvPr id="0" name=""/>
        <dsp:cNvSpPr/>
      </dsp:nvSpPr>
      <dsp:spPr>
        <a:xfrm>
          <a:off x="5919838" y="2145789"/>
          <a:ext cx="1613884" cy="102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1182C-1633-4272-8BD3-A16844A68116}">
      <dsp:nvSpPr>
        <dsp:cNvPr id="0" name=""/>
        <dsp:cNvSpPr/>
      </dsp:nvSpPr>
      <dsp:spPr>
        <a:xfrm>
          <a:off x="6099158" y="2316144"/>
          <a:ext cx="1613884" cy="102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/>
            <a:t>индивидуальность</a:t>
          </a:r>
          <a:endParaRPr lang="ru-RU" sz="1300" b="1" kern="1200" dirty="0"/>
        </a:p>
      </dsp:txBody>
      <dsp:txXfrm>
        <a:off x="6129174" y="2346160"/>
        <a:ext cx="1553852" cy="9647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31E24-6B4E-41AE-865A-CD47C18EB32A}">
      <dsp:nvSpPr>
        <dsp:cNvPr id="0" name=""/>
        <dsp:cNvSpPr/>
      </dsp:nvSpPr>
      <dsp:spPr>
        <a:xfrm rot="5400000">
          <a:off x="-210534" y="221444"/>
          <a:ext cx="1403565" cy="9824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 dirty="0"/>
        </a:p>
      </dsp:txBody>
      <dsp:txXfrm rot="-5400000">
        <a:off x="2" y="502157"/>
        <a:ext cx="982495" cy="421070"/>
      </dsp:txXfrm>
    </dsp:sp>
    <dsp:sp modelId="{C00F8E32-6B8D-4061-A010-00A2B28289F4}">
      <dsp:nvSpPr>
        <dsp:cNvPr id="0" name=""/>
        <dsp:cNvSpPr/>
      </dsp:nvSpPr>
      <dsp:spPr>
        <a:xfrm rot="5400000">
          <a:off x="3083089" y="-2089683"/>
          <a:ext cx="912317" cy="51135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Темперамент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Задатки и способности</a:t>
          </a:r>
        </a:p>
      </dsp:txBody>
      <dsp:txXfrm rot="-5400000">
        <a:off x="982496" y="55446"/>
        <a:ext cx="5068968" cy="823245"/>
      </dsp:txXfrm>
    </dsp:sp>
    <dsp:sp modelId="{277FA7D3-DF35-4650-A338-B89E1834A749}">
      <dsp:nvSpPr>
        <dsp:cNvPr id="0" name=""/>
        <dsp:cNvSpPr/>
      </dsp:nvSpPr>
      <dsp:spPr>
        <a:xfrm rot="5400000">
          <a:off x="-210534" y="1440004"/>
          <a:ext cx="1403565" cy="9824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 dirty="0"/>
        </a:p>
      </dsp:txBody>
      <dsp:txXfrm rot="-5400000">
        <a:off x="2" y="1720717"/>
        <a:ext cx="982495" cy="421070"/>
      </dsp:txXfrm>
    </dsp:sp>
    <dsp:sp modelId="{0C07A8CA-73CA-4692-928F-D78A01D2B096}">
      <dsp:nvSpPr>
        <dsp:cNvPr id="0" name=""/>
        <dsp:cNvSpPr/>
      </dsp:nvSpPr>
      <dsp:spPr>
        <a:xfrm rot="5400000">
          <a:off x="3083089" y="-871123"/>
          <a:ext cx="912317" cy="51135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Мотивация (направленность)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Характер</a:t>
          </a:r>
        </a:p>
      </dsp:txBody>
      <dsp:txXfrm rot="-5400000">
        <a:off x="982496" y="1274006"/>
        <a:ext cx="5068968" cy="823245"/>
      </dsp:txXfrm>
    </dsp:sp>
    <dsp:sp modelId="{3E3C1DE7-88A6-48DF-84F7-FC8083823E95}">
      <dsp:nvSpPr>
        <dsp:cNvPr id="0" name=""/>
        <dsp:cNvSpPr/>
      </dsp:nvSpPr>
      <dsp:spPr>
        <a:xfrm rot="5400000">
          <a:off x="-210534" y="2860059"/>
          <a:ext cx="1403565" cy="9824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 dirty="0"/>
        </a:p>
      </dsp:txBody>
      <dsp:txXfrm rot="-5400000">
        <a:off x="2" y="3140772"/>
        <a:ext cx="982495" cy="421070"/>
      </dsp:txXfrm>
    </dsp:sp>
    <dsp:sp modelId="{AD0CF82C-2D74-4E82-83CD-261B8735F8A4}">
      <dsp:nvSpPr>
        <dsp:cNvPr id="0" name=""/>
        <dsp:cNvSpPr/>
      </dsp:nvSpPr>
      <dsp:spPr>
        <a:xfrm rot="5400000">
          <a:off x="2843294" y="475444"/>
          <a:ext cx="1315306" cy="51135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Воля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Чувства</a:t>
          </a:r>
        </a:p>
      </dsp:txBody>
      <dsp:txXfrm rot="-5400000">
        <a:off x="944195" y="2438751"/>
        <a:ext cx="5049296" cy="11868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E9AB4-A69F-4D74-ABA1-3684D3D76B3E}">
      <dsp:nvSpPr>
        <dsp:cNvPr id="0" name=""/>
        <dsp:cNvSpPr/>
      </dsp:nvSpPr>
      <dsp:spPr>
        <a:xfrm rot="5400000">
          <a:off x="-205419" y="206095"/>
          <a:ext cx="1369460" cy="9586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-5400000">
        <a:off x="0" y="479987"/>
        <a:ext cx="958622" cy="410838"/>
      </dsp:txXfrm>
    </dsp:sp>
    <dsp:sp modelId="{6CF87A90-EBB9-462A-A3DE-62460B02AA9E}">
      <dsp:nvSpPr>
        <dsp:cNvPr id="0" name=""/>
        <dsp:cNvSpPr/>
      </dsp:nvSpPr>
      <dsp:spPr>
        <a:xfrm rot="5400000">
          <a:off x="3504247" y="-2480127"/>
          <a:ext cx="760508" cy="58517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b="1" kern="1200" dirty="0"/>
            <a:t>Сознание</a:t>
          </a:r>
        </a:p>
      </dsp:txBody>
      <dsp:txXfrm rot="-5400000">
        <a:off x="958623" y="102622"/>
        <a:ext cx="5814632" cy="686258"/>
      </dsp:txXfrm>
    </dsp:sp>
    <dsp:sp modelId="{D181F14D-85D4-46DC-A801-96177158D73E}">
      <dsp:nvSpPr>
        <dsp:cNvPr id="0" name=""/>
        <dsp:cNvSpPr/>
      </dsp:nvSpPr>
      <dsp:spPr>
        <a:xfrm rot="5400000">
          <a:off x="-205419" y="1378076"/>
          <a:ext cx="1369460" cy="9586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-5400000">
        <a:off x="0" y="1651968"/>
        <a:ext cx="958622" cy="410838"/>
      </dsp:txXfrm>
    </dsp:sp>
    <dsp:sp modelId="{62FEE9A9-E0BE-401A-BC96-9D2A646241E4}">
      <dsp:nvSpPr>
        <dsp:cNvPr id="0" name=""/>
        <dsp:cNvSpPr/>
      </dsp:nvSpPr>
      <dsp:spPr>
        <a:xfrm rot="5400000">
          <a:off x="3439426" y="-1308146"/>
          <a:ext cx="890149" cy="58517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b="1" kern="1200" dirty="0"/>
            <a:t>Активность</a:t>
          </a:r>
        </a:p>
      </dsp:txBody>
      <dsp:txXfrm rot="-5400000">
        <a:off x="958623" y="1216110"/>
        <a:ext cx="5808304" cy="803243"/>
      </dsp:txXfrm>
    </dsp:sp>
    <dsp:sp modelId="{C8C941E2-020A-424B-8AAA-3141A7A7582F}">
      <dsp:nvSpPr>
        <dsp:cNvPr id="0" name=""/>
        <dsp:cNvSpPr/>
      </dsp:nvSpPr>
      <dsp:spPr>
        <a:xfrm rot="5400000">
          <a:off x="-205419" y="2550057"/>
          <a:ext cx="1369460" cy="9586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-5400000">
        <a:off x="0" y="2823949"/>
        <a:ext cx="958622" cy="410838"/>
      </dsp:txXfrm>
    </dsp:sp>
    <dsp:sp modelId="{E984F7C2-F802-4BE2-8C7E-B9BC4B1A5488}">
      <dsp:nvSpPr>
        <dsp:cNvPr id="0" name=""/>
        <dsp:cNvSpPr/>
      </dsp:nvSpPr>
      <dsp:spPr>
        <a:xfrm rot="5400000">
          <a:off x="3439426" y="-194790"/>
          <a:ext cx="890149" cy="58517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b="1" kern="1200" dirty="0"/>
            <a:t>Деятельность</a:t>
          </a:r>
        </a:p>
      </dsp:txBody>
      <dsp:txXfrm rot="-5400000">
        <a:off x="958623" y="2329466"/>
        <a:ext cx="5808304" cy="8032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5B817D-DE43-4282-ACE2-50391F2F7D62}">
      <dsp:nvSpPr>
        <dsp:cNvPr id="0" name=""/>
        <dsp:cNvSpPr/>
      </dsp:nvSpPr>
      <dsp:spPr>
        <a:xfrm>
          <a:off x="3391072" y="1252827"/>
          <a:ext cx="2406567" cy="572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246"/>
              </a:lnTo>
              <a:lnTo>
                <a:pt x="2406567" y="390246"/>
              </a:lnTo>
              <a:lnTo>
                <a:pt x="2406567" y="5726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E8EC6B-0994-43AD-A43F-2ED475B2327F}">
      <dsp:nvSpPr>
        <dsp:cNvPr id="0" name=""/>
        <dsp:cNvSpPr/>
      </dsp:nvSpPr>
      <dsp:spPr>
        <a:xfrm>
          <a:off x="3345352" y="1252827"/>
          <a:ext cx="91440" cy="572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26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ADED46-9435-4ED9-BFC4-E88993C52680}">
      <dsp:nvSpPr>
        <dsp:cNvPr id="0" name=""/>
        <dsp:cNvSpPr/>
      </dsp:nvSpPr>
      <dsp:spPr>
        <a:xfrm>
          <a:off x="984504" y="1252827"/>
          <a:ext cx="2406567" cy="572653"/>
        </a:xfrm>
        <a:custGeom>
          <a:avLst/>
          <a:gdLst/>
          <a:ahLst/>
          <a:cxnLst/>
          <a:rect l="0" t="0" r="0" b="0"/>
          <a:pathLst>
            <a:path>
              <a:moveTo>
                <a:pt x="2406567" y="0"/>
              </a:moveTo>
              <a:lnTo>
                <a:pt x="2406567" y="390246"/>
              </a:lnTo>
              <a:lnTo>
                <a:pt x="0" y="390246"/>
              </a:lnTo>
              <a:lnTo>
                <a:pt x="0" y="5726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8FE3F-8670-4274-89B3-738E4F44A231}">
      <dsp:nvSpPr>
        <dsp:cNvPr id="0" name=""/>
        <dsp:cNvSpPr/>
      </dsp:nvSpPr>
      <dsp:spPr>
        <a:xfrm>
          <a:off x="2406567" y="2505"/>
          <a:ext cx="1969009" cy="1250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BE23D-1C77-4947-85DD-50B661A73582}">
      <dsp:nvSpPr>
        <dsp:cNvPr id="0" name=""/>
        <dsp:cNvSpPr/>
      </dsp:nvSpPr>
      <dsp:spPr>
        <a:xfrm>
          <a:off x="2625346" y="210345"/>
          <a:ext cx="1969009" cy="1250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Методы</a:t>
          </a:r>
        </a:p>
      </dsp:txBody>
      <dsp:txXfrm>
        <a:off x="2661967" y="246966"/>
        <a:ext cx="1895767" cy="1177079"/>
      </dsp:txXfrm>
    </dsp:sp>
    <dsp:sp modelId="{B0DE050F-FCD4-4BD3-891B-68A9A869B4CA}">
      <dsp:nvSpPr>
        <dsp:cNvPr id="0" name=""/>
        <dsp:cNvSpPr/>
      </dsp:nvSpPr>
      <dsp:spPr>
        <a:xfrm>
          <a:off x="0" y="1825480"/>
          <a:ext cx="1969009" cy="1250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658EA-C48D-43AB-B412-F26D8BC364BA}">
      <dsp:nvSpPr>
        <dsp:cNvPr id="0" name=""/>
        <dsp:cNvSpPr/>
      </dsp:nvSpPr>
      <dsp:spPr>
        <a:xfrm>
          <a:off x="218778" y="2033320"/>
          <a:ext cx="1969009" cy="1250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Субъективные</a:t>
          </a:r>
        </a:p>
      </dsp:txBody>
      <dsp:txXfrm>
        <a:off x="255399" y="2069941"/>
        <a:ext cx="1895767" cy="1177079"/>
      </dsp:txXfrm>
    </dsp:sp>
    <dsp:sp modelId="{3A7BD3C7-E418-49E1-8A1B-3E46815AF5EB}">
      <dsp:nvSpPr>
        <dsp:cNvPr id="0" name=""/>
        <dsp:cNvSpPr/>
      </dsp:nvSpPr>
      <dsp:spPr>
        <a:xfrm>
          <a:off x="2406567" y="1825480"/>
          <a:ext cx="1969009" cy="1250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61E4F-B952-4738-BEC4-90294AB0A550}">
      <dsp:nvSpPr>
        <dsp:cNvPr id="0" name=""/>
        <dsp:cNvSpPr/>
      </dsp:nvSpPr>
      <dsp:spPr>
        <a:xfrm>
          <a:off x="2625346" y="2033320"/>
          <a:ext cx="1969009" cy="1250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Объективные</a:t>
          </a:r>
        </a:p>
      </dsp:txBody>
      <dsp:txXfrm>
        <a:off x="2661967" y="2069941"/>
        <a:ext cx="1895767" cy="1177079"/>
      </dsp:txXfrm>
    </dsp:sp>
    <dsp:sp modelId="{107FA3C6-0919-4BB1-A6BF-7AA441268C80}">
      <dsp:nvSpPr>
        <dsp:cNvPr id="0" name=""/>
        <dsp:cNvSpPr/>
      </dsp:nvSpPr>
      <dsp:spPr>
        <a:xfrm>
          <a:off x="4813135" y="1825480"/>
          <a:ext cx="1969009" cy="1250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F43650-EC76-4669-88B2-F9F53E348627}">
      <dsp:nvSpPr>
        <dsp:cNvPr id="0" name=""/>
        <dsp:cNvSpPr/>
      </dsp:nvSpPr>
      <dsp:spPr>
        <a:xfrm>
          <a:off x="5031914" y="2033320"/>
          <a:ext cx="1969009" cy="1250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Моделирование</a:t>
          </a:r>
        </a:p>
      </dsp:txBody>
      <dsp:txXfrm>
        <a:off x="5068535" y="2069941"/>
        <a:ext cx="1895767" cy="11770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5E9B1B-6A09-4741-8494-50178300FBA9}">
      <dsp:nvSpPr>
        <dsp:cNvPr id="0" name=""/>
        <dsp:cNvSpPr/>
      </dsp:nvSpPr>
      <dsp:spPr>
        <a:xfrm>
          <a:off x="3619436" y="2018705"/>
          <a:ext cx="2568632" cy="611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527"/>
              </a:lnTo>
              <a:lnTo>
                <a:pt x="2568632" y="416527"/>
              </a:lnTo>
              <a:lnTo>
                <a:pt x="2568632" y="6112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AC39B-E677-4922-AB5B-7F7DD1A5A9D7}">
      <dsp:nvSpPr>
        <dsp:cNvPr id="0" name=""/>
        <dsp:cNvSpPr/>
      </dsp:nvSpPr>
      <dsp:spPr>
        <a:xfrm>
          <a:off x="3573716" y="2018705"/>
          <a:ext cx="91440" cy="6112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12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C446-26D1-447B-9FE2-3278897230F8}">
      <dsp:nvSpPr>
        <dsp:cNvPr id="0" name=""/>
        <dsp:cNvSpPr/>
      </dsp:nvSpPr>
      <dsp:spPr>
        <a:xfrm>
          <a:off x="1050804" y="2018705"/>
          <a:ext cx="2568632" cy="611217"/>
        </a:xfrm>
        <a:custGeom>
          <a:avLst/>
          <a:gdLst/>
          <a:ahLst/>
          <a:cxnLst/>
          <a:rect l="0" t="0" r="0" b="0"/>
          <a:pathLst>
            <a:path>
              <a:moveTo>
                <a:pt x="2568632" y="0"/>
              </a:moveTo>
              <a:lnTo>
                <a:pt x="2568632" y="416527"/>
              </a:lnTo>
              <a:lnTo>
                <a:pt x="0" y="416527"/>
              </a:lnTo>
              <a:lnTo>
                <a:pt x="0" y="6112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A56004-2596-43E2-BA23-39493908AD72}">
      <dsp:nvSpPr>
        <dsp:cNvPr id="0" name=""/>
        <dsp:cNvSpPr/>
      </dsp:nvSpPr>
      <dsp:spPr>
        <a:xfrm>
          <a:off x="2568632" y="684183"/>
          <a:ext cx="2101608" cy="1334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CD423-1D9F-472E-9FE6-7C3A02B92CFC}">
      <dsp:nvSpPr>
        <dsp:cNvPr id="0" name=""/>
        <dsp:cNvSpPr/>
      </dsp:nvSpPr>
      <dsp:spPr>
        <a:xfrm>
          <a:off x="2802144" y="906020"/>
          <a:ext cx="2101608" cy="1334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Субъективные методы</a:t>
          </a:r>
        </a:p>
      </dsp:txBody>
      <dsp:txXfrm>
        <a:off x="2841231" y="945107"/>
        <a:ext cx="2023434" cy="1256347"/>
      </dsp:txXfrm>
    </dsp:sp>
    <dsp:sp modelId="{4EEE22F5-16E4-4597-8705-1B03E4057B39}">
      <dsp:nvSpPr>
        <dsp:cNvPr id="0" name=""/>
        <dsp:cNvSpPr/>
      </dsp:nvSpPr>
      <dsp:spPr>
        <a:xfrm>
          <a:off x="0" y="2629923"/>
          <a:ext cx="2101608" cy="1334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602604-BC65-45C6-A2B4-1B22C4E95A25}">
      <dsp:nvSpPr>
        <dsp:cNvPr id="0" name=""/>
        <dsp:cNvSpPr/>
      </dsp:nvSpPr>
      <dsp:spPr>
        <a:xfrm>
          <a:off x="233512" y="2851759"/>
          <a:ext cx="2101608" cy="1334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Наблюдение</a:t>
          </a:r>
        </a:p>
      </dsp:txBody>
      <dsp:txXfrm>
        <a:off x="272599" y="2890846"/>
        <a:ext cx="2023434" cy="1256347"/>
      </dsp:txXfrm>
    </dsp:sp>
    <dsp:sp modelId="{4E8C94D1-BA19-40C6-A947-C7DE15465F07}">
      <dsp:nvSpPr>
        <dsp:cNvPr id="0" name=""/>
        <dsp:cNvSpPr/>
      </dsp:nvSpPr>
      <dsp:spPr>
        <a:xfrm>
          <a:off x="2568632" y="2629923"/>
          <a:ext cx="2101608" cy="1334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931AD-08EB-4666-8D26-1793AD188E37}">
      <dsp:nvSpPr>
        <dsp:cNvPr id="0" name=""/>
        <dsp:cNvSpPr/>
      </dsp:nvSpPr>
      <dsp:spPr>
        <a:xfrm>
          <a:off x="2802144" y="2851759"/>
          <a:ext cx="2101608" cy="1334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Опрос</a:t>
          </a:r>
        </a:p>
      </dsp:txBody>
      <dsp:txXfrm>
        <a:off x="2841231" y="2890846"/>
        <a:ext cx="2023434" cy="1256347"/>
      </dsp:txXfrm>
    </dsp:sp>
    <dsp:sp modelId="{4375D873-44C7-4624-8089-13FDFB599411}">
      <dsp:nvSpPr>
        <dsp:cNvPr id="0" name=""/>
        <dsp:cNvSpPr/>
      </dsp:nvSpPr>
      <dsp:spPr>
        <a:xfrm>
          <a:off x="5137265" y="2629923"/>
          <a:ext cx="2101608" cy="1334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0B4208-0DF7-416D-9729-F6C6A52E9D27}">
      <dsp:nvSpPr>
        <dsp:cNvPr id="0" name=""/>
        <dsp:cNvSpPr/>
      </dsp:nvSpPr>
      <dsp:spPr>
        <a:xfrm>
          <a:off x="5370777" y="2851759"/>
          <a:ext cx="2101608" cy="1334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Тест</a:t>
          </a:r>
        </a:p>
      </dsp:txBody>
      <dsp:txXfrm>
        <a:off x="5409864" y="2890846"/>
        <a:ext cx="2023434" cy="125634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61471-8836-446E-9584-84152D0E3B4E}">
      <dsp:nvSpPr>
        <dsp:cNvPr id="0" name=""/>
        <dsp:cNvSpPr/>
      </dsp:nvSpPr>
      <dsp:spPr>
        <a:xfrm>
          <a:off x="3792911" y="1801571"/>
          <a:ext cx="1733555" cy="825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2223"/>
              </a:lnTo>
              <a:lnTo>
                <a:pt x="1733555" y="562223"/>
              </a:lnTo>
              <a:lnTo>
                <a:pt x="1733555" y="825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5B149-1C97-4E01-8FDD-B1F889D22126}">
      <dsp:nvSpPr>
        <dsp:cNvPr id="0" name=""/>
        <dsp:cNvSpPr/>
      </dsp:nvSpPr>
      <dsp:spPr>
        <a:xfrm>
          <a:off x="2059356" y="1801571"/>
          <a:ext cx="1733555" cy="825014"/>
        </a:xfrm>
        <a:custGeom>
          <a:avLst/>
          <a:gdLst/>
          <a:ahLst/>
          <a:cxnLst/>
          <a:rect l="0" t="0" r="0" b="0"/>
          <a:pathLst>
            <a:path>
              <a:moveTo>
                <a:pt x="1733555" y="0"/>
              </a:moveTo>
              <a:lnTo>
                <a:pt x="1733555" y="562223"/>
              </a:lnTo>
              <a:lnTo>
                <a:pt x="0" y="562223"/>
              </a:lnTo>
              <a:lnTo>
                <a:pt x="0" y="825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0663D-4D17-496B-B8C6-3F06482A7B3D}">
      <dsp:nvSpPr>
        <dsp:cNvPr id="0" name=""/>
        <dsp:cNvSpPr/>
      </dsp:nvSpPr>
      <dsp:spPr>
        <a:xfrm>
          <a:off x="2374547" y="249"/>
          <a:ext cx="2836726" cy="1801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6526D9-D099-468A-8970-74BF4324ABA8}">
      <dsp:nvSpPr>
        <dsp:cNvPr id="0" name=""/>
        <dsp:cNvSpPr/>
      </dsp:nvSpPr>
      <dsp:spPr>
        <a:xfrm>
          <a:off x="2689739" y="299682"/>
          <a:ext cx="2836726" cy="1801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Объективные методы</a:t>
          </a:r>
        </a:p>
      </dsp:txBody>
      <dsp:txXfrm>
        <a:off x="2742498" y="352441"/>
        <a:ext cx="2731208" cy="1695803"/>
      </dsp:txXfrm>
    </dsp:sp>
    <dsp:sp modelId="{B7CAE343-16E8-4BE4-9FA6-7438639B9EBF}">
      <dsp:nvSpPr>
        <dsp:cNvPr id="0" name=""/>
        <dsp:cNvSpPr/>
      </dsp:nvSpPr>
      <dsp:spPr>
        <a:xfrm>
          <a:off x="640992" y="2626585"/>
          <a:ext cx="2836726" cy="1801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E3271-BC0B-4A5B-851D-D4049F8A8D4B}">
      <dsp:nvSpPr>
        <dsp:cNvPr id="0" name=""/>
        <dsp:cNvSpPr/>
      </dsp:nvSpPr>
      <dsp:spPr>
        <a:xfrm>
          <a:off x="956184" y="2926017"/>
          <a:ext cx="2836726" cy="1801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Тесты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Объективные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Проективные</a:t>
          </a:r>
        </a:p>
      </dsp:txBody>
      <dsp:txXfrm>
        <a:off x="1008943" y="2978776"/>
        <a:ext cx="2731208" cy="1695803"/>
      </dsp:txXfrm>
    </dsp:sp>
    <dsp:sp modelId="{CC32D306-30A2-42A6-9F9B-3EC9A363AB8D}">
      <dsp:nvSpPr>
        <dsp:cNvPr id="0" name=""/>
        <dsp:cNvSpPr/>
      </dsp:nvSpPr>
      <dsp:spPr>
        <a:xfrm>
          <a:off x="4108102" y="2626585"/>
          <a:ext cx="2836726" cy="18013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812C9-0F41-4D83-9DB9-48AB480BB4A7}">
      <dsp:nvSpPr>
        <dsp:cNvPr id="0" name=""/>
        <dsp:cNvSpPr/>
      </dsp:nvSpPr>
      <dsp:spPr>
        <a:xfrm>
          <a:off x="4423294" y="2926017"/>
          <a:ext cx="2836726" cy="1801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Эксперимент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kern="1200" dirty="0"/>
            <a:t>Естественный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kern="1200" dirty="0"/>
            <a:t>Лабораторный</a:t>
          </a:r>
        </a:p>
      </dsp:txBody>
      <dsp:txXfrm>
        <a:off x="4476053" y="2978776"/>
        <a:ext cx="2731208" cy="1695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33408-3061-4D4C-913D-52CBCCF225C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E427F-1610-43C6-8FD4-AE5AC6884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5B2210F-9116-4B34-80CB-37EC2045C451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0364-0572-4CA4-8FB0-9FEF914C8CDE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BA40-EABC-43E5-9576-D89BEC7AA5BA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16AEC-3748-4B55-81C3-72B7166E90C1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D91653E-2FD5-42AA-9600-4B3A5F23936D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2955-60F1-4C46-BDFC-DD18077B169B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E41B-222A-4DD2-993B-A4173AABBBA8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EA8B-4122-440B-AE77-35254210F8CD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4041-378F-4329-AD5A-91A65CE9B5B9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35CC-01BC-4C00-ABA5-EF63928C74F7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08155-92B6-40F4-81FD-202D12856EB7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96F80D-B58C-4A3F-8D85-ECB371BD8313}" type="datetime1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Предмет, объект и методы психологии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Лектор: канд. </a:t>
            </a:r>
            <a:r>
              <a:rPr lang="ru-RU" b="1" dirty="0" err="1"/>
              <a:t>социол</a:t>
            </a:r>
            <a:r>
              <a:rPr lang="ru-RU" b="1" dirty="0"/>
              <a:t>. наук, доцент Л.К. </a:t>
            </a:r>
            <a:r>
              <a:rPr lang="ru-RU" b="1"/>
              <a:t>Качалов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Методологические основы изучения человека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/>
              <a:t>Индивид — это</a:t>
            </a:r>
            <a:r>
              <a:rPr lang="ru-RU" i="1" dirty="0"/>
              <a:t> человек как единичное природное существо, представитель вида </a:t>
            </a:r>
            <a:r>
              <a:rPr lang="en-US" i="1" dirty="0"/>
              <a:t>Homo sapiens</a:t>
            </a:r>
            <a:endParaRPr lang="ru-RU" i="1" dirty="0"/>
          </a:p>
          <a:p>
            <a:endParaRPr lang="ru-RU" i="1" dirty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214554"/>
            <a:ext cx="671517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Свойства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143248"/>
            <a:ext cx="3500462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Первичные</a:t>
            </a:r>
          </a:p>
          <a:p>
            <a:pPr algn="ctr"/>
            <a:r>
              <a:rPr lang="ru-RU" sz="2400" dirty="0"/>
              <a:t>Половой диморфизм</a:t>
            </a:r>
          </a:p>
          <a:p>
            <a:pPr algn="ctr"/>
            <a:r>
              <a:rPr lang="ru-RU" sz="2400" dirty="0"/>
              <a:t>Конституциональные особенности</a:t>
            </a:r>
          </a:p>
          <a:p>
            <a:pPr algn="ctr"/>
            <a:r>
              <a:rPr lang="ru-RU" sz="2400" dirty="0"/>
              <a:t>Нейродинамические свойства мозга</a:t>
            </a:r>
          </a:p>
          <a:p>
            <a:pPr algn="ctr"/>
            <a:r>
              <a:rPr lang="ru-RU" sz="2400" dirty="0"/>
              <a:t>Функциональная асимметрия мозга</a:t>
            </a:r>
          </a:p>
          <a:p>
            <a:pPr algn="ctr"/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3214686"/>
            <a:ext cx="3500462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Вторичные</a:t>
            </a:r>
          </a:p>
          <a:p>
            <a:pPr algn="ctr"/>
            <a:r>
              <a:rPr lang="ru-RU" sz="2400" dirty="0"/>
              <a:t>Динамика  психофизиологических функций</a:t>
            </a:r>
          </a:p>
          <a:p>
            <a:pPr algn="ctr"/>
            <a:r>
              <a:rPr lang="ru-RU" sz="2400" dirty="0"/>
              <a:t>Структура органических потребностей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3714744" y="2285992"/>
            <a:ext cx="14287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rot="16200000" flipH="1">
            <a:off x="5107785" y="2393149"/>
            <a:ext cx="214314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Методологические основы изучения человека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/>
              <a:t>Понятие «личность» характеризует человека как социальное существо 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142976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Методологические основы изучения человека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Понятие «субъект деятельности» занимает промежуточное положение между понятиями «индивид» и «личность»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14348" y="2428868"/>
          <a:ext cx="6810380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b="1" dirty="0"/>
              <a:t> 3. Основные методы психологических исследований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Методы научных исследований — это приемы и средства, с помощью которых получают сведения, необходимые для вынесения практических рекомендаций и построения научных теорий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071538" y="3143248"/>
          <a:ext cx="7000924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3. Основные методы психологических исследований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785786" y="1285860"/>
          <a:ext cx="7472386" cy="4870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Основные методы психологических исследований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428736"/>
          <a:ext cx="7901014" cy="4727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Основные методы психологических исследований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Методы моделирования опираются на определенную информацию о том или ином психическом явлении, а, с другой стороны, при их использовании не требуется участия испытуемых или учета реальной ситуации</a:t>
            </a:r>
          </a:p>
          <a:p>
            <a:r>
              <a:rPr lang="ru-RU" i="1" dirty="0"/>
              <a:t>Существует метод изучения документов, </a:t>
            </a:r>
            <a:r>
              <a:rPr lang="ru-RU" dirty="0"/>
              <a:t>или </a:t>
            </a:r>
            <a:r>
              <a:rPr lang="ru-RU" i="1" dirty="0"/>
              <a:t>анализ деятельности человека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endParaRPr lang="ru-RU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</a:rPr>
              <a:t>1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Психология как наука</a:t>
            </a:r>
            <a:endParaRPr lang="ru-RU" dirty="0"/>
          </a:p>
          <a:p>
            <a:pPr lvl="0">
              <a:buNone/>
            </a:pPr>
            <a:r>
              <a:rPr lang="ru-RU" dirty="0"/>
              <a:t>2. Методологические основы изучения человека</a:t>
            </a:r>
          </a:p>
          <a:p>
            <a:pPr lvl="0">
              <a:buNone/>
            </a:pPr>
            <a:r>
              <a:rPr lang="ru-RU" dirty="0"/>
              <a:t>3. Основные методы психологических исследований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1. Психология как наука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1214422"/>
          <a:ext cx="790101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2811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различия житейских и научных психологических знаний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Житейские знания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Знания конкретны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Интуитивный характер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Затруднённость передачи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Источник знаний – наблюдение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Знания ограничены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Научные знания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Обобщенность знаний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Рациональны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Накапливаются и передаются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Источник знаний – эксперимент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Знания постоянно расширяются</a:t>
            </a:r>
          </a:p>
        </p:txBody>
      </p:sp>
    </p:spTree>
    <p:extLst>
      <p:ext uri="{BB962C8B-B14F-4D97-AF65-F5344CB8AC3E}">
        <p14:creationId xmlns:p14="http://schemas.microsoft.com/office/powerpoint/2010/main" val="88497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Психология как наука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Слово «психология» в переводе буквально означает «наука о душе» </a:t>
            </a:r>
            <a:r>
              <a:rPr lang="ru-RU" i="1" dirty="0"/>
              <a:t>(</a:t>
            </a:r>
            <a:r>
              <a:rPr lang="en-US" b="1" i="1" dirty="0"/>
              <a:t>psyche</a:t>
            </a:r>
            <a:r>
              <a:rPr lang="en-US" i="1" dirty="0"/>
              <a:t> </a:t>
            </a:r>
            <a:r>
              <a:rPr lang="ru-RU" dirty="0"/>
              <a:t>— «душа», </a:t>
            </a:r>
            <a:r>
              <a:rPr lang="en-US" b="1" i="1" dirty="0"/>
              <a:t>logos</a:t>
            </a:r>
            <a:r>
              <a:rPr lang="ru-RU" i="1" dirty="0"/>
              <a:t> — </a:t>
            </a:r>
            <a:r>
              <a:rPr lang="ru-RU" dirty="0"/>
              <a:t>«понятие», «учение»)</a:t>
            </a:r>
          </a:p>
          <a:p>
            <a:r>
              <a:rPr lang="ru-RU" dirty="0"/>
              <a:t>В научном употреблении термин «психология» появился впервые в XVI в.</a:t>
            </a:r>
          </a:p>
          <a:p>
            <a:r>
              <a:rPr lang="ru-RU" b="1" i="1" dirty="0"/>
              <a:t>Психология — это</a:t>
            </a:r>
            <a:r>
              <a:rPr lang="ru-RU" i="1" dirty="0"/>
              <a:t> наука о психике и психических явлениях</a:t>
            </a:r>
          </a:p>
          <a:p>
            <a:r>
              <a:rPr lang="ru-RU" dirty="0"/>
              <a:t>Психические явления делятся на три основных класса: </a:t>
            </a:r>
            <a:r>
              <a:rPr lang="ru-RU" i="1" dirty="0"/>
              <a:t>психические процессы, психические состояния </a:t>
            </a:r>
            <a:r>
              <a:rPr lang="ru-RU" dirty="0"/>
              <a:t>и </a:t>
            </a:r>
            <a:r>
              <a:rPr lang="ru-RU" i="1" dirty="0"/>
              <a:t>психические свойства личности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33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Психология как наука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1285860"/>
          <a:ext cx="757242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1283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Психология как наука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Явления, изучаемые психологией, связаны не только с конкретным человеком, но и с группами</a:t>
            </a:r>
          </a:p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571472" y="2357430"/>
          <a:ext cx="7143800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46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Психология как наука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Коллективные психические процессы:</a:t>
            </a:r>
          </a:p>
          <a:p>
            <a:pPr>
              <a:buNone/>
            </a:pPr>
            <a:r>
              <a:rPr lang="ru-RU" dirty="0"/>
              <a:t>   общение, межличностное восприятие, межличностные отношения, формирование групповых норм, межгрупповые взаимоотношения и др.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Психические состояния группы: конфликт, сплоченность, </a:t>
            </a:r>
            <a:r>
              <a:rPr lang="ru-RU" i="1" dirty="0"/>
              <a:t>психологический </a:t>
            </a:r>
            <a:r>
              <a:rPr lang="ru-RU" dirty="0"/>
              <a:t>климат, открытость или закрытость группы, паника и др.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Психические свойства группы: организованность, стиль руководства, эффективность деятельности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26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Методологические основы изучения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Необходимость целостного изучения человека</a:t>
            </a:r>
          </a:p>
          <a:p>
            <a:r>
              <a:rPr lang="ru-RU" dirty="0"/>
              <a:t>Подход Б.Г. Ананьева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Схема 4"/>
          <p:cNvGraphicFramePr/>
          <p:nvPr/>
        </p:nvGraphicFramePr>
        <p:xfrm>
          <a:off x="785786" y="1785926"/>
          <a:ext cx="7715304" cy="3992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193</TotalTime>
  <Words>520</Words>
  <Application>Microsoft Office PowerPoint</Application>
  <PresentationFormat>Экран (4:3)</PresentationFormat>
  <Paragraphs>127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Предмет, объект и методы психологии</vt:lpstr>
      <vt:lpstr>План лекции</vt:lpstr>
      <vt:lpstr>1. Психология как наука </vt:lpstr>
      <vt:lpstr>Основные различия житейских и научных психологических знаний</vt:lpstr>
      <vt:lpstr>1. Психология как наука</vt:lpstr>
      <vt:lpstr>1. Психология как наука</vt:lpstr>
      <vt:lpstr>1. Психология как наука</vt:lpstr>
      <vt:lpstr>1. Психология как наука</vt:lpstr>
      <vt:lpstr>2. Методологические основы изучения человека</vt:lpstr>
      <vt:lpstr>2. Методологические основы изучения человека</vt:lpstr>
      <vt:lpstr>2. Методологические основы изучения человека</vt:lpstr>
      <vt:lpstr>2. Методологические основы изучения человека</vt:lpstr>
      <vt:lpstr>    3. Основные методы психологических исследований</vt:lpstr>
      <vt:lpstr> 3. Основные методы психологических исследований</vt:lpstr>
      <vt:lpstr>3. Основные методы психологических исследований</vt:lpstr>
      <vt:lpstr>3. Основные методы психологических исследований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Предмет, объект и методы психологии</dc:title>
  <cp:lastModifiedBy>Леонид</cp:lastModifiedBy>
  <cp:revision>28</cp:revision>
  <dcterms:modified xsi:type="dcterms:W3CDTF">2020-08-31T08:31:50Z</dcterms:modified>
</cp:coreProperties>
</file>